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34" r:id="rId2"/>
    <p:sldMasterId id="2147483707" r:id="rId3"/>
    <p:sldMasterId id="2147483714" r:id="rId4"/>
    <p:sldMasterId id="2147483721" r:id="rId5"/>
    <p:sldMasterId id="2147483731" r:id="rId6"/>
  </p:sldMasterIdLst>
  <p:notesMasterIdLst>
    <p:notesMasterId r:id="rId34"/>
  </p:notesMasterIdLst>
  <p:sldIdLst>
    <p:sldId id="328" r:id="rId7"/>
    <p:sldId id="318" r:id="rId8"/>
    <p:sldId id="329" r:id="rId9"/>
    <p:sldId id="298" r:id="rId10"/>
    <p:sldId id="320" r:id="rId11"/>
    <p:sldId id="330" r:id="rId12"/>
    <p:sldId id="331" r:id="rId13"/>
    <p:sldId id="332" r:id="rId14"/>
    <p:sldId id="333" r:id="rId15"/>
    <p:sldId id="334" r:id="rId16"/>
    <p:sldId id="336" r:id="rId17"/>
    <p:sldId id="335" r:id="rId18"/>
    <p:sldId id="338" r:id="rId19"/>
    <p:sldId id="337" r:id="rId20"/>
    <p:sldId id="340" r:id="rId21"/>
    <p:sldId id="339" r:id="rId22"/>
    <p:sldId id="341" r:id="rId23"/>
    <p:sldId id="344" r:id="rId24"/>
    <p:sldId id="345" r:id="rId25"/>
    <p:sldId id="342" r:id="rId26"/>
    <p:sldId id="317" r:id="rId27"/>
    <p:sldId id="346" r:id="rId28"/>
    <p:sldId id="296" r:id="rId29"/>
    <p:sldId id="322" r:id="rId30"/>
    <p:sldId id="365" r:id="rId31"/>
    <p:sldId id="364" r:id="rId32"/>
    <p:sldId id="3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agenda and speaker présentation" id="{FC33C8B7-A2C1-46D7-890A-FDD7E812FC94}">
          <p14:sldIdLst>
            <p14:sldId id="328"/>
            <p14:sldId id="318"/>
            <p14:sldId id="329"/>
          </p14:sldIdLst>
        </p14:section>
        <p14:section name="Part 1" id="{5EDCC469-4908-4F6B-908D-001BEDA58EF0}">
          <p14:sldIdLst>
            <p14:sldId id="298"/>
            <p14:sldId id="320"/>
            <p14:sldId id="330"/>
            <p14:sldId id="331"/>
            <p14:sldId id="332"/>
            <p14:sldId id="333"/>
            <p14:sldId id="334"/>
            <p14:sldId id="336"/>
            <p14:sldId id="335"/>
            <p14:sldId id="338"/>
            <p14:sldId id="337"/>
            <p14:sldId id="340"/>
            <p14:sldId id="339"/>
            <p14:sldId id="341"/>
            <p14:sldId id="344"/>
            <p14:sldId id="345"/>
            <p14:sldId id="342"/>
          </p14:sldIdLst>
        </p14:section>
        <p14:section name="Part 2" id="{8C4F261F-C50C-4C43-9693-8F4933E2281D}">
          <p14:sldIdLst>
            <p14:sldId id="317"/>
            <p14:sldId id="346"/>
          </p14:sldIdLst>
        </p14:section>
        <p14:section name="Conclusion" id="{CACD7C25-7CFB-40BC-9F58-4BE24D217B16}">
          <p14:sldIdLst>
            <p14:sldId id="296"/>
            <p14:sldId id="322"/>
          </p14:sldIdLst>
        </p14:section>
        <p14:section name="Q&amp;A" id="{9A47E507-CA91-41B9-93DB-5FDB938034EF}">
          <p14:sldIdLst>
            <p14:sldId id="365"/>
            <p14:sldId id="364"/>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050505"/>
    <a:srgbClr val="15D8EF"/>
    <a:srgbClr val="0072C5"/>
    <a:srgbClr val="FFB700"/>
    <a:srgbClr val="F25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70BAA-D6D9-4A5A-8174-E2CF9B3A8790}" v="5" dt="2018-09-01T16:16:34.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77251" autoAdjust="0"/>
  </p:normalViewPr>
  <p:slideViewPr>
    <p:cSldViewPr snapToGrid="0">
      <p:cViewPr varScale="1">
        <p:scale>
          <a:sx n="71" d="100"/>
          <a:sy n="71" d="100"/>
        </p:scale>
        <p:origin x="504" y="4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949"/>
    </p:cViewPr>
  </p:sorterViewPr>
  <p:notesViewPr>
    <p:cSldViewPr snapToGrid="0">
      <p:cViewPr varScale="1">
        <p:scale>
          <a:sx n="84" d="100"/>
          <a:sy n="84" d="100"/>
        </p:scale>
        <p:origin x="343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C46BF1B3-21CE-4139-BCE3-88BA6821EDEC}"/>
    <pc:docChg chg="undo custSel addSld delSld modSld sldOrd modMainMaster modSection">
      <pc:chgData name="Thomas Stensitzki" userId="75cafe6b-2f2a-469b-85c4-eec3b9c972ba" providerId="ADAL" clId="{C46BF1B3-21CE-4139-BCE3-88BA6821EDEC}" dt="2018-08-05T09:56:34.387" v="1418"/>
      <pc:docMkLst>
        <pc:docMk/>
      </pc:docMkLst>
      <pc:sldChg chg="modSp modTransition modNotes">
        <pc:chgData name="Thomas Stensitzki" userId="75cafe6b-2f2a-469b-85c4-eec3b9c972ba" providerId="ADAL" clId="{C46BF1B3-21CE-4139-BCE3-88BA6821EDEC}" dt="2018-08-05T08:44:44.640" v="1311"/>
        <pc:sldMkLst>
          <pc:docMk/>
          <pc:sldMk cId="752774024" sldId="296"/>
        </pc:sldMkLst>
        <pc:spChg chg="mod">
          <ac:chgData name="Thomas Stensitzki" userId="75cafe6b-2f2a-469b-85c4-eec3b9c972ba" providerId="ADAL" clId="{C46BF1B3-21CE-4139-BCE3-88BA6821EDEC}" dt="2018-08-05T08:38:07.542" v="1256" actId="790"/>
          <ac:spMkLst>
            <pc:docMk/>
            <pc:sldMk cId="752774024" sldId="296"/>
            <ac:spMk id="3" creationId="{A0F32604-A571-475A-87E6-81C79686D696}"/>
          </ac:spMkLst>
        </pc:spChg>
        <pc:spChg chg="mod">
          <ac:chgData name="Thomas Stensitzki" userId="75cafe6b-2f2a-469b-85c4-eec3b9c972ba" providerId="ADAL" clId="{C46BF1B3-21CE-4139-BCE3-88BA6821EDEC}" dt="2018-08-05T08:38:07.540" v="1255" actId="790"/>
          <ac:spMkLst>
            <pc:docMk/>
            <pc:sldMk cId="752774024" sldId="296"/>
            <ac:spMk id="5" creationId="{00000000-0000-0000-0000-000000000000}"/>
          </ac:spMkLst>
        </pc:spChg>
      </pc:sldChg>
      <pc:sldChg chg="modSp modTransition modNotes">
        <pc:chgData name="Thomas Stensitzki" userId="75cafe6b-2f2a-469b-85c4-eec3b9c972ba" providerId="ADAL" clId="{C46BF1B3-21CE-4139-BCE3-88BA6821EDEC}" dt="2018-08-05T08:44:44.640" v="1311"/>
        <pc:sldMkLst>
          <pc:docMk/>
          <pc:sldMk cId="1078801598" sldId="298"/>
        </pc:sldMkLst>
        <pc:spChg chg="mod">
          <ac:chgData name="Thomas Stensitzki" userId="75cafe6b-2f2a-469b-85c4-eec3b9c972ba" providerId="ADAL" clId="{C46BF1B3-21CE-4139-BCE3-88BA6821EDEC}" dt="2018-08-05T08:38:06.141" v="1054" actId="790"/>
          <ac:spMkLst>
            <pc:docMk/>
            <pc:sldMk cId="1078801598" sldId="298"/>
            <ac:spMk id="3" creationId="{6E20277C-E891-492D-B7F8-04B93D44D6DA}"/>
          </ac:spMkLst>
        </pc:spChg>
        <pc:spChg chg="mod">
          <ac:chgData name="Thomas Stensitzki" userId="75cafe6b-2f2a-469b-85c4-eec3b9c972ba" providerId="ADAL" clId="{C46BF1B3-21CE-4139-BCE3-88BA6821EDEC}" dt="2018-08-05T08:38:06.139" v="1053" actId="790"/>
          <ac:spMkLst>
            <pc:docMk/>
            <pc:sldMk cId="1078801598" sldId="298"/>
            <ac:spMk id="5" creationId="{00000000-0000-0000-0000-000000000000}"/>
          </ac:spMkLst>
        </pc:spChg>
      </pc:sldChg>
      <pc:sldChg chg="modSp modTransition modNotes">
        <pc:chgData name="Thomas Stensitzki" userId="75cafe6b-2f2a-469b-85c4-eec3b9c972ba" providerId="ADAL" clId="{C46BF1B3-21CE-4139-BCE3-88BA6821EDEC}" dt="2018-08-05T08:44:44.640" v="1311"/>
        <pc:sldMkLst>
          <pc:docMk/>
          <pc:sldMk cId="2424942348" sldId="317"/>
        </pc:sldMkLst>
        <pc:spChg chg="mod">
          <ac:chgData name="Thomas Stensitzki" userId="75cafe6b-2f2a-469b-85c4-eec3b9c972ba" providerId="ADAL" clId="{C46BF1B3-21CE-4139-BCE3-88BA6821EDEC}" dt="2018-08-05T08:38:07.530" v="1248" actId="790"/>
          <ac:spMkLst>
            <pc:docMk/>
            <pc:sldMk cId="2424942348" sldId="317"/>
            <ac:spMk id="3" creationId="{5736C88B-C38A-4FF1-92E9-C6569DFF3DB5}"/>
          </ac:spMkLst>
        </pc:spChg>
        <pc:spChg chg="mod">
          <ac:chgData name="Thomas Stensitzki" userId="75cafe6b-2f2a-469b-85c4-eec3b9c972ba" providerId="ADAL" clId="{C46BF1B3-21CE-4139-BCE3-88BA6821EDEC}" dt="2018-08-05T08:40:12.852" v="1278" actId="20577"/>
          <ac:spMkLst>
            <pc:docMk/>
            <pc:sldMk cId="2424942348" sldId="317"/>
            <ac:spMk id="15" creationId="{00000000-0000-0000-0000-000000000000}"/>
          </ac:spMkLst>
        </pc:spChg>
      </pc:sldChg>
      <pc:sldChg chg="addSp modSp modTransition modNotes">
        <pc:chgData name="Thomas Stensitzki" userId="75cafe6b-2f2a-469b-85c4-eec3b9c972ba" providerId="ADAL" clId="{C46BF1B3-21CE-4139-BCE3-88BA6821EDEC}" dt="2018-08-05T09:56:34.387" v="1418"/>
        <pc:sldMkLst>
          <pc:docMk/>
          <pc:sldMk cId="4209663924" sldId="318"/>
        </pc:sldMkLst>
        <pc:spChg chg="mod">
          <ac:chgData name="Thomas Stensitzki" userId="75cafe6b-2f2a-469b-85c4-eec3b9c972ba" providerId="ADAL" clId="{C46BF1B3-21CE-4139-BCE3-88BA6821EDEC}" dt="2018-08-05T08:38:06.119" v="1045" actId="790"/>
          <ac:spMkLst>
            <pc:docMk/>
            <pc:sldMk cId="4209663924" sldId="318"/>
            <ac:spMk id="6" creationId="{00000000-0000-0000-0000-000000000000}"/>
          </ac:spMkLst>
        </pc:spChg>
        <pc:spChg chg="mod">
          <ac:chgData name="Thomas Stensitzki" userId="75cafe6b-2f2a-469b-85c4-eec3b9c972ba" providerId="ADAL" clId="{C46BF1B3-21CE-4139-BCE3-88BA6821EDEC}" dt="2018-08-05T08:52:34.122" v="1417" actId="20577"/>
          <ac:spMkLst>
            <pc:docMk/>
            <pc:sldMk cId="4209663924" sldId="318"/>
            <ac:spMk id="7" creationId="{00000000-0000-0000-0000-000000000000}"/>
          </ac:spMkLst>
        </pc:spChg>
        <pc:picChg chg="add">
          <ac:chgData name="Thomas Stensitzki" userId="75cafe6b-2f2a-469b-85c4-eec3b9c972ba" providerId="ADAL" clId="{C46BF1B3-21CE-4139-BCE3-88BA6821EDEC}" dt="2018-08-05T09:56:34.387" v="1418"/>
          <ac:picMkLst>
            <pc:docMk/>
            <pc:sldMk cId="4209663924" sldId="318"/>
            <ac:picMk id="4" creationId="{CBFC5E86-CEE7-4B55-9903-0B25380DC6B9}"/>
          </ac:picMkLst>
        </pc:picChg>
      </pc:sldChg>
      <pc:sldChg chg="addSp delSp modSp ord modTransition delAnim modAnim modNotes">
        <pc:chgData name="Thomas Stensitzki" userId="75cafe6b-2f2a-469b-85c4-eec3b9c972ba" providerId="ADAL" clId="{C46BF1B3-21CE-4139-BCE3-88BA6821EDEC}" dt="2018-08-05T08:44:44.640" v="1311"/>
        <pc:sldMkLst>
          <pc:docMk/>
          <pc:sldMk cId="822319404" sldId="320"/>
        </pc:sldMkLst>
        <pc:spChg chg="mod">
          <ac:chgData name="Thomas Stensitzki" userId="75cafe6b-2f2a-469b-85c4-eec3b9c972ba" providerId="ADAL" clId="{C46BF1B3-21CE-4139-BCE3-88BA6821EDEC}" dt="2018-08-05T08:38:06.152" v="1057" actId="790"/>
          <ac:spMkLst>
            <pc:docMk/>
            <pc:sldMk cId="822319404" sldId="320"/>
            <ac:spMk id="6" creationId="{00000000-0000-0000-0000-000000000000}"/>
          </ac:spMkLst>
        </pc:spChg>
        <pc:spChg chg="del">
          <ac:chgData name="Thomas Stensitzki" userId="75cafe6b-2f2a-469b-85c4-eec3b9c972ba" providerId="ADAL" clId="{C46BF1B3-21CE-4139-BCE3-88BA6821EDEC}" dt="2018-08-05T07:37:26.358" v="82"/>
          <ac:spMkLst>
            <pc:docMk/>
            <pc:sldMk cId="822319404" sldId="320"/>
            <ac:spMk id="7" creationId="{00000000-0000-0000-0000-000000000000}"/>
          </ac:spMkLst>
        </pc:spChg>
        <pc:spChg chg="mod">
          <ac:chgData name="Thomas Stensitzki" userId="75cafe6b-2f2a-469b-85c4-eec3b9c972ba" providerId="ADAL" clId="{C46BF1B3-21CE-4139-BCE3-88BA6821EDEC}" dt="2018-08-05T07:38:27.202" v="90" actId="790"/>
          <ac:spMkLst>
            <pc:docMk/>
            <pc:sldMk cId="822319404" sldId="320"/>
            <ac:spMk id="10" creationId="{A24D9684-E870-4AA8-BA54-F4A797B1E726}"/>
          </ac:spMkLst>
        </pc:spChg>
        <pc:spChg chg="mod">
          <ac:chgData name="Thomas Stensitzki" userId="75cafe6b-2f2a-469b-85c4-eec3b9c972ba" providerId="ADAL" clId="{C46BF1B3-21CE-4139-BCE3-88BA6821EDEC}" dt="2018-08-05T07:38:27.206" v="93" actId="790"/>
          <ac:spMkLst>
            <pc:docMk/>
            <pc:sldMk cId="822319404" sldId="320"/>
            <ac:spMk id="16" creationId="{C4A19D09-F296-4182-A6DF-F43CE7840352}"/>
          </ac:spMkLst>
        </pc:spChg>
        <pc:spChg chg="mod">
          <ac:chgData name="Thomas Stensitzki" userId="75cafe6b-2f2a-469b-85c4-eec3b9c972ba" providerId="ADAL" clId="{C46BF1B3-21CE-4139-BCE3-88BA6821EDEC}" dt="2018-08-05T07:38:27.208" v="94" actId="790"/>
          <ac:spMkLst>
            <pc:docMk/>
            <pc:sldMk cId="822319404" sldId="320"/>
            <ac:spMk id="17" creationId="{8883F047-667C-44BA-80D4-34CDBA305B2B}"/>
          </ac:spMkLst>
        </pc:spChg>
        <pc:spChg chg="mod">
          <ac:chgData name="Thomas Stensitzki" userId="75cafe6b-2f2a-469b-85c4-eec3b9c972ba" providerId="ADAL" clId="{C46BF1B3-21CE-4139-BCE3-88BA6821EDEC}" dt="2018-08-05T07:38:27.209" v="95" actId="790"/>
          <ac:spMkLst>
            <pc:docMk/>
            <pc:sldMk cId="822319404" sldId="320"/>
            <ac:spMk id="18" creationId="{683B01EB-AD79-4FB8-9E92-43A143AE224B}"/>
          </ac:spMkLst>
        </pc:spChg>
        <pc:spChg chg="mod">
          <ac:chgData name="Thomas Stensitzki" userId="75cafe6b-2f2a-469b-85c4-eec3b9c972ba" providerId="ADAL" clId="{C46BF1B3-21CE-4139-BCE3-88BA6821EDEC}" dt="2018-08-05T07:38:27.210" v="96" actId="790"/>
          <ac:spMkLst>
            <pc:docMk/>
            <pc:sldMk cId="822319404" sldId="320"/>
            <ac:spMk id="19" creationId="{5B0E5119-AF57-4B07-B714-5B64B83E9802}"/>
          </ac:spMkLst>
        </pc:spChg>
        <pc:spChg chg="mod">
          <ac:chgData name="Thomas Stensitzki" userId="75cafe6b-2f2a-469b-85c4-eec3b9c972ba" providerId="ADAL" clId="{C46BF1B3-21CE-4139-BCE3-88BA6821EDEC}" dt="2018-08-05T07:38:27.212" v="97" actId="790"/>
          <ac:spMkLst>
            <pc:docMk/>
            <pc:sldMk cId="822319404" sldId="320"/>
            <ac:spMk id="20" creationId="{0992AFE9-13D9-4DB1-AF27-675D69279106}"/>
          </ac:spMkLst>
        </pc:spChg>
        <pc:spChg chg="mod">
          <ac:chgData name="Thomas Stensitzki" userId="75cafe6b-2f2a-469b-85c4-eec3b9c972ba" providerId="ADAL" clId="{C46BF1B3-21CE-4139-BCE3-88BA6821EDEC}" dt="2018-08-05T07:38:27.213" v="98" actId="790"/>
          <ac:spMkLst>
            <pc:docMk/>
            <pc:sldMk cId="822319404" sldId="320"/>
            <ac:spMk id="21" creationId="{8ED26192-3192-4C17-BDFB-59312AFAABFD}"/>
          </ac:spMkLst>
        </pc:spChg>
        <pc:spChg chg="mod">
          <ac:chgData name="Thomas Stensitzki" userId="75cafe6b-2f2a-469b-85c4-eec3b9c972ba" providerId="ADAL" clId="{C46BF1B3-21CE-4139-BCE3-88BA6821EDEC}" dt="2018-08-05T07:38:27.215" v="99" actId="790"/>
          <ac:spMkLst>
            <pc:docMk/>
            <pc:sldMk cId="822319404" sldId="320"/>
            <ac:spMk id="22" creationId="{450D7162-9156-4667-9F41-C1017716D6EC}"/>
          </ac:spMkLst>
        </pc:spChg>
        <pc:spChg chg="mod">
          <ac:chgData name="Thomas Stensitzki" userId="75cafe6b-2f2a-469b-85c4-eec3b9c972ba" providerId="ADAL" clId="{C46BF1B3-21CE-4139-BCE3-88BA6821EDEC}" dt="2018-08-05T07:38:27.216" v="100" actId="790"/>
          <ac:spMkLst>
            <pc:docMk/>
            <pc:sldMk cId="822319404" sldId="320"/>
            <ac:spMk id="23" creationId="{86EF3FA0-5D26-4C94-9E39-FF23B7F157E7}"/>
          </ac:spMkLst>
        </pc:spChg>
        <pc:spChg chg="mod">
          <ac:chgData name="Thomas Stensitzki" userId="75cafe6b-2f2a-469b-85c4-eec3b9c972ba" providerId="ADAL" clId="{C46BF1B3-21CE-4139-BCE3-88BA6821EDEC}" dt="2018-08-05T07:38:27.217" v="101" actId="790"/>
          <ac:spMkLst>
            <pc:docMk/>
            <pc:sldMk cId="822319404" sldId="320"/>
            <ac:spMk id="24" creationId="{29CA23C7-1972-4942-9C32-98AB9C97044C}"/>
          </ac:spMkLst>
        </pc:spChg>
        <pc:spChg chg="mod">
          <ac:chgData name="Thomas Stensitzki" userId="75cafe6b-2f2a-469b-85c4-eec3b9c972ba" providerId="ADAL" clId="{C46BF1B3-21CE-4139-BCE3-88BA6821EDEC}" dt="2018-08-05T07:38:27.219" v="102" actId="790"/>
          <ac:spMkLst>
            <pc:docMk/>
            <pc:sldMk cId="822319404" sldId="320"/>
            <ac:spMk id="25" creationId="{724B38D1-A7E9-4141-8B48-9DECB923992B}"/>
          </ac:spMkLst>
        </pc:spChg>
        <pc:spChg chg="mod">
          <ac:chgData name="Thomas Stensitzki" userId="75cafe6b-2f2a-469b-85c4-eec3b9c972ba" providerId="ADAL" clId="{C46BF1B3-21CE-4139-BCE3-88BA6821EDEC}" dt="2018-08-05T07:38:27.220" v="103" actId="790"/>
          <ac:spMkLst>
            <pc:docMk/>
            <pc:sldMk cId="822319404" sldId="320"/>
            <ac:spMk id="26" creationId="{1C5B3989-50C6-40AC-B04D-BE106CD2BEE2}"/>
          </ac:spMkLst>
        </pc:spChg>
        <pc:spChg chg="mod">
          <ac:chgData name="Thomas Stensitzki" userId="75cafe6b-2f2a-469b-85c4-eec3b9c972ba" providerId="ADAL" clId="{C46BF1B3-21CE-4139-BCE3-88BA6821EDEC}" dt="2018-08-05T07:38:27.221" v="104" actId="790"/>
          <ac:spMkLst>
            <pc:docMk/>
            <pc:sldMk cId="822319404" sldId="320"/>
            <ac:spMk id="27" creationId="{56DC2072-6B62-4DE8-9D33-1DF1D011F42A}"/>
          </ac:spMkLst>
        </pc:spChg>
        <pc:spChg chg="mod">
          <ac:chgData name="Thomas Stensitzki" userId="75cafe6b-2f2a-469b-85c4-eec3b9c972ba" providerId="ADAL" clId="{C46BF1B3-21CE-4139-BCE3-88BA6821EDEC}" dt="2018-08-05T07:38:27.222" v="105" actId="790"/>
          <ac:spMkLst>
            <pc:docMk/>
            <pc:sldMk cId="822319404" sldId="320"/>
            <ac:spMk id="28" creationId="{23A9C864-F7D6-4A39-9A67-1D0AB8D9737D}"/>
          </ac:spMkLst>
        </pc:spChg>
        <pc:spChg chg="mod">
          <ac:chgData name="Thomas Stensitzki" userId="75cafe6b-2f2a-469b-85c4-eec3b9c972ba" providerId="ADAL" clId="{C46BF1B3-21CE-4139-BCE3-88BA6821EDEC}" dt="2018-08-05T07:38:27.224" v="106" actId="790"/>
          <ac:spMkLst>
            <pc:docMk/>
            <pc:sldMk cId="822319404" sldId="320"/>
            <ac:spMk id="29" creationId="{BDC17B7D-7BB9-4146-87FC-31619E98B434}"/>
          </ac:spMkLst>
        </pc:spChg>
        <pc:spChg chg="mod">
          <ac:chgData name="Thomas Stensitzki" userId="75cafe6b-2f2a-469b-85c4-eec3b9c972ba" providerId="ADAL" clId="{C46BF1B3-21CE-4139-BCE3-88BA6821EDEC}" dt="2018-08-05T07:38:27.225" v="107" actId="790"/>
          <ac:spMkLst>
            <pc:docMk/>
            <pc:sldMk cId="822319404" sldId="320"/>
            <ac:spMk id="30" creationId="{60A6341E-0F1F-438A-9DF7-2BB9D0A49B1C}"/>
          </ac:spMkLst>
        </pc:spChg>
        <pc:spChg chg="mod">
          <ac:chgData name="Thomas Stensitzki" userId="75cafe6b-2f2a-469b-85c4-eec3b9c972ba" providerId="ADAL" clId="{C46BF1B3-21CE-4139-BCE3-88BA6821EDEC}" dt="2018-08-05T07:38:27.227" v="108" actId="790"/>
          <ac:spMkLst>
            <pc:docMk/>
            <pc:sldMk cId="822319404" sldId="320"/>
            <ac:spMk id="31" creationId="{2F214C31-05DB-4AD5-9ACC-B0A1C0DD6F64}"/>
          </ac:spMkLst>
        </pc:spChg>
        <pc:spChg chg="mod">
          <ac:chgData name="Thomas Stensitzki" userId="75cafe6b-2f2a-469b-85c4-eec3b9c972ba" providerId="ADAL" clId="{C46BF1B3-21CE-4139-BCE3-88BA6821EDEC}" dt="2018-08-05T07:38:27.228" v="109" actId="790"/>
          <ac:spMkLst>
            <pc:docMk/>
            <pc:sldMk cId="822319404" sldId="320"/>
            <ac:spMk id="32" creationId="{B9C4BC2A-1E8B-48F8-9F81-1CB568CFF42B}"/>
          </ac:spMkLst>
        </pc:spChg>
        <pc:spChg chg="mod">
          <ac:chgData name="Thomas Stensitzki" userId="75cafe6b-2f2a-469b-85c4-eec3b9c972ba" providerId="ADAL" clId="{C46BF1B3-21CE-4139-BCE3-88BA6821EDEC}" dt="2018-08-05T07:38:27.230" v="110" actId="790"/>
          <ac:spMkLst>
            <pc:docMk/>
            <pc:sldMk cId="822319404" sldId="320"/>
            <ac:spMk id="33" creationId="{11A4D91A-1EE4-41DC-B11D-DFE2F6E679E9}"/>
          </ac:spMkLst>
        </pc:spChg>
        <pc:spChg chg="mod">
          <ac:chgData name="Thomas Stensitzki" userId="75cafe6b-2f2a-469b-85c4-eec3b9c972ba" providerId="ADAL" clId="{C46BF1B3-21CE-4139-BCE3-88BA6821EDEC}" dt="2018-08-05T07:38:27.231" v="111" actId="790"/>
          <ac:spMkLst>
            <pc:docMk/>
            <pc:sldMk cId="822319404" sldId="320"/>
            <ac:spMk id="34" creationId="{B07C244E-A4AD-4B80-9996-3C66E8FF040E}"/>
          </ac:spMkLst>
        </pc:spChg>
        <pc:spChg chg="mod">
          <ac:chgData name="Thomas Stensitzki" userId="75cafe6b-2f2a-469b-85c4-eec3b9c972ba" providerId="ADAL" clId="{C46BF1B3-21CE-4139-BCE3-88BA6821EDEC}" dt="2018-08-05T07:38:27.204" v="91" actId="790"/>
          <ac:spMkLst>
            <pc:docMk/>
            <pc:sldMk cId="822319404" sldId="320"/>
            <ac:spMk id="35" creationId="{08879218-0E34-453A-93E9-1D61D322F73F}"/>
          </ac:spMkLst>
        </pc:spChg>
        <pc:spChg chg="mod">
          <ac:chgData name="Thomas Stensitzki" userId="75cafe6b-2f2a-469b-85c4-eec3b9c972ba" providerId="ADAL" clId="{C46BF1B3-21CE-4139-BCE3-88BA6821EDEC}" dt="2018-08-05T07:38:27.205" v="92" actId="790"/>
          <ac:spMkLst>
            <pc:docMk/>
            <pc:sldMk cId="822319404" sldId="320"/>
            <ac:spMk id="36" creationId="{304037DA-B517-429C-856D-6CB9A8E47518}"/>
          </ac:spMkLst>
        </pc:spChg>
        <pc:spChg chg="mod">
          <ac:chgData name="Thomas Stensitzki" userId="75cafe6b-2f2a-469b-85c4-eec3b9c972ba" providerId="ADAL" clId="{C46BF1B3-21CE-4139-BCE3-88BA6821EDEC}" dt="2018-08-05T07:38:27.248" v="124" actId="790"/>
          <ac:spMkLst>
            <pc:docMk/>
            <pc:sldMk cId="822319404" sldId="320"/>
            <ac:spMk id="39" creationId="{8734DEAF-5DAA-4A6E-B435-D472A4F0894F}"/>
          </ac:spMkLst>
        </pc:spChg>
        <pc:spChg chg="mod">
          <ac:chgData name="Thomas Stensitzki" userId="75cafe6b-2f2a-469b-85c4-eec3b9c972ba" providerId="ADAL" clId="{C46BF1B3-21CE-4139-BCE3-88BA6821EDEC}" dt="2018-08-05T07:38:27.233" v="112" actId="790"/>
          <ac:spMkLst>
            <pc:docMk/>
            <pc:sldMk cId="822319404" sldId="320"/>
            <ac:spMk id="40" creationId="{2A8DDF91-CFFD-41DC-95B9-71DDEA918157}"/>
          </ac:spMkLst>
        </pc:spChg>
        <pc:spChg chg="mod">
          <ac:chgData name="Thomas Stensitzki" userId="75cafe6b-2f2a-469b-85c4-eec3b9c972ba" providerId="ADAL" clId="{C46BF1B3-21CE-4139-BCE3-88BA6821EDEC}" dt="2018-08-05T07:38:27.234" v="113" actId="790"/>
          <ac:spMkLst>
            <pc:docMk/>
            <pc:sldMk cId="822319404" sldId="320"/>
            <ac:spMk id="41" creationId="{62C79C1C-9823-42F9-BF89-7BB454A1482F}"/>
          </ac:spMkLst>
        </pc:spChg>
        <pc:spChg chg="mod">
          <ac:chgData name="Thomas Stensitzki" userId="75cafe6b-2f2a-469b-85c4-eec3b9c972ba" providerId="ADAL" clId="{C46BF1B3-21CE-4139-BCE3-88BA6821EDEC}" dt="2018-08-05T07:38:27.236" v="114" actId="790"/>
          <ac:spMkLst>
            <pc:docMk/>
            <pc:sldMk cId="822319404" sldId="320"/>
            <ac:spMk id="42" creationId="{C84AC125-496B-4993-AE21-BE49EAA5C652}"/>
          </ac:spMkLst>
        </pc:spChg>
        <pc:spChg chg="mod">
          <ac:chgData name="Thomas Stensitzki" userId="75cafe6b-2f2a-469b-85c4-eec3b9c972ba" providerId="ADAL" clId="{C46BF1B3-21CE-4139-BCE3-88BA6821EDEC}" dt="2018-08-05T07:38:27.237" v="115" actId="790"/>
          <ac:spMkLst>
            <pc:docMk/>
            <pc:sldMk cId="822319404" sldId="320"/>
            <ac:spMk id="43" creationId="{4146A07B-C54C-49FC-8FBB-22DC1AACE309}"/>
          </ac:spMkLst>
        </pc:spChg>
        <pc:spChg chg="mod">
          <ac:chgData name="Thomas Stensitzki" userId="75cafe6b-2f2a-469b-85c4-eec3b9c972ba" providerId="ADAL" clId="{C46BF1B3-21CE-4139-BCE3-88BA6821EDEC}" dt="2018-08-05T07:38:27.238" v="116" actId="790"/>
          <ac:spMkLst>
            <pc:docMk/>
            <pc:sldMk cId="822319404" sldId="320"/>
            <ac:spMk id="44" creationId="{2D03D42E-AB5F-479F-9085-2E3F96334127}"/>
          </ac:spMkLst>
        </pc:spChg>
        <pc:spChg chg="mod">
          <ac:chgData name="Thomas Stensitzki" userId="75cafe6b-2f2a-469b-85c4-eec3b9c972ba" providerId="ADAL" clId="{C46BF1B3-21CE-4139-BCE3-88BA6821EDEC}" dt="2018-08-05T07:38:27.239" v="117" actId="790"/>
          <ac:spMkLst>
            <pc:docMk/>
            <pc:sldMk cId="822319404" sldId="320"/>
            <ac:spMk id="45" creationId="{743A1613-50C5-4B36-94BB-EC7B6C851722}"/>
          </ac:spMkLst>
        </pc:spChg>
        <pc:spChg chg="mod">
          <ac:chgData name="Thomas Stensitzki" userId="75cafe6b-2f2a-469b-85c4-eec3b9c972ba" providerId="ADAL" clId="{C46BF1B3-21CE-4139-BCE3-88BA6821EDEC}" dt="2018-08-05T07:38:27.241" v="118" actId="790"/>
          <ac:spMkLst>
            <pc:docMk/>
            <pc:sldMk cId="822319404" sldId="320"/>
            <ac:spMk id="46" creationId="{92CA88DC-AF74-4C4F-AC82-63A534077BAC}"/>
          </ac:spMkLst>
        </pc:spChg>
        <pc:spChg chg="mod">
          <ac:chgData name="Thomas Stensitzki" userId="75cafe6b-2f2a-469b-85c4-eec3b9c972ba" providerId="ADAL" clId="{C46BF1B3-21CE-4139-BCE3-88BA6821EDEC}" dt="2018-08-05T07:38:27.242" v="119" actId="790"/>
          <ac:spMkLst>
            <pc:docMk/>
            <pc:sldMk cId="822319404" sldId="320"/>
            <ac:spMk id="47" creationId="{2B8F1029-8CF4-4AEC-B2EF-7D17570E4BC5}"/>
          </ac:spMkLst>
        </pc:spChg>
        <pc:spChg chg="mod">
          <ac:chgData name="Thomas Stensitzki" userId="75cafe6b-2f2a-469b-85c4-eec3b9c972ba" providerId="ADAL" clId="{C46BF1B3-21CE-4139-BCE3-88BA6821EDEC}" dt="2018-08-05T07:38:27.243" v="120" actId="790"/>
          <ac:spMkLst>
            <pc:docMk/>
            <pc:sldMk cId="822319404" sldId="320"/>
            <ac:spMk id="48" creationId="{AAD9CF50-F7FC-42EB-A6C3-69DCAE03EE89}"/>
          </ac:spMkLst>
        </pc:spChg>
        <pc:spChg chg="mod">
          <ac:chgData name="Thomas Stensitzki" userId="75cafe6b-2f2a-469b-85c4-eec3b9c972ba" providerId="ADAL" clId="{C46BF1B3-21CE-4139-BCE3-88BA6821EDEC}" dt="2018-08-05T07:38:27.245" v="121" actId="790"/>
          <ac:spMkLst>
            <pc:docMk/>
            <pc:sldMk cId="822319404" sldId="320"/>
            <ac:spMk id="49" creationId="{A84823A3-C5E4-4325-AE19-8CE67239A5AD}"/>
          </ac:spMkLst>
        </pc:spChg>
        <pc:spChg chg="mod">
          <ac:chgData name="Thomas Stensitzki" userId="75cafe6b-2f2a-469b-85c4-eec3b9c972ba" providerId="ADAL" clId="{C46BF1B3-21CE-4139-BCE3-88BA6821EDEC}" dt="2018-08-05T07:38:27.246" v="122" actId="790"/>
          <ac:spMkLst>
            <pc:docMk/>
            <pc:sldMk cId="822319404" sldId="320"/>
            <ac:spMk id="50" creationId="{0384B99A-C7FE-4DD2-92A4-06ABF3371D18}"/>
          </ac:spMkLst>
        </pc:spChg>
        <pc:spChg chg="mod">
          <ac:chgData name="Thomas Stensitzki" userId="75cafe6b-2f2a-469b-85c4-eec3b9c972ba" providerId="ADAL" clId="{C46BF1B3-21CE-4139-BCE3-88BA6821EDEC}" dt="2018-08-05T07:38:27.247" v="123" actId="790"/>
          <ac:spMkLst>
            <pc:docMk/>
            <pc:sldMk cId="822319404" sldId="320"/>
            <ac:spMk id="51" creationId="{23379DC9-FA7A-4D00-A8B3-5250E648EBB9}"/>
          </ac:spMkLst>
        </pc:spChg>
        <pc:spChg chg="add del mod">
          <ac:chgData name="Thomas Stensitzki" userId="75cafe6b-2f2a-469b-85c4-eec3b9c972ba" providerId="ADAL" clId="{C46BF1B3-21CE-4139-BCE3-88BA6821EDEC}" dt="2018-08-05T07:50:20.065" v="335" actId="478"/>
          <ac:spMkLst>
            <pc:docMk/>
            <pc:sldMk cId="822319404" sldId="320"/>
            <ac:spMk id="52" creationId="{FEF776B9-4D44-457F-864B-20B3983B13CE}"/>
          </ac:spMkLst>
        </pc:spChg>
        <pc:spChg chg="add del mod">
          <ac:chgData name="Thomas Stensitzki" userId="75cafe6b-2f2a-469b-85c4-eec3b9c972ba" providerId="ADAL" clId="{C46BF1B3-21CE-4139-BCE3-88BA6821EDEC}" dt="2018-08-05T07:50:20.065" v="335" actId="478"/>
          <ac:spMkLst>
            <pc:docMk/>
            <pc:sldMk cId="822319404" sldId="320"/>
            <ac:spMk id="53" creationId="{319C8EE3-D69F-4DCD-8FCB-2980F47286E6}"/>
          </ac:spMkLst>
        </pc:spChg>
        <pc:spChg chg="mod">
          <ac:chgData name="Thomas Stensitzki" userId="75cafe6b-2f2a-469b-85c4-eec3b9c972ba" providerId="ADAL" clId="{C46BF1B3-21CE-4139-BCE3-88BA6821EDEC}" dt="2018-08-05T07:38:27.255" v="129" actId="790"/>
          <ac:spMkLst>
            <pc:docMk/>
            <pc:sldMk cId="822319404" sldId="320"/>
            <ac:spMk id="57" creationId="{CE8CD6D5-0EC0-4C2D-BE5B-2A972BC4666C}"/>
          </ac:spMkLst>
        </pc:spChg>
        <pc:spChg chg="mod">
          <ac:chgData name="Thomas Stensitzki" userId="75cafe6b-2f2a-469b-85c4-eec3b9c972ba" providerId="ADAL" clId="{C46BF1B3-21CE-4139-BCE3-88BA6821EDEC}" dt="2018-08-05T07:38:27.257" v="130" actId="790"/>
          <ac:spMkLst>
            <pc:docMk/>
            <pc:sldMk cId="822319404" sldId="320"/>
            <ac:spMk id="58" creationId="{94F825DE-8E94-4538-9E7F-09DE5BD4A169}"/>
          </ac:spMkLst>
        </pc:spChg>
        <pc:spChg chg="mod">
          <ac:chgData name="Thomas Stensitzki" userId="75cafe6b-2f2a-469b-85c4-eec3b9c972ba" providerId="ADAL" clId="{C46BF1B3-21CE-4139-BCE3-88BA6821EDEC}" dt="2018-08-05T07:38:27.259" v="131" actId="790"/>
          <ac:spMkLst>
            <pc:docMk/>
            <pc:sldMk cId="822319404" sldId="320"/>
            <ac:spMk id="59" creationId="{1D26B4F8-9481-467A-BA07-E2A3990AD763}"/>
          </ac:spMkLst>
        </pc:spChg>
        <pc:spChg chg="mod">
          <ac:chgData name="Thomas Stensitzki" userId="75cafe6b-2f2a-469b-85c4-eec3b9c972ba" providerId="ADAL" clId="{C46BF1B3-21CE-4139-BCE3-88BA6821EDEC}" dt="2018-08-05T07:38:27.251" v="127" actId="790"/>
          <ac:spMkLst>
            <pc:docMk/>
            <pc:sldMk cId="822319404" sldId="320"/>
            <ac:spMk id="60" creationId="{6182D05F-7368-42D4-914E-5026847FA039}"/>
          </ac:spMkLst>
        </pc:spChg>
        <pc:spChg chg="mod">
          <ac:chgData name="Thomas Stensitzki" userId="75cafe6b-2f2a-469b-85c4-eec3b9c972ba" providerId="ADAL" clId="{C46BF1B3-21CE-4139-BCE3-88BA6821EDEC}" dt="2018-08-05T07:38:27.253" v="128" actId="790"/>
          <ac:spMkLst>
            <pc:docMk/>
            <pc:sldMk cId="822319404" sldId="320"/>
            <ac:spMk id="61" creationId="{6258F18F-6847-456E-AE07-49D0813A3CAF}"/>
          </ac:spMkLst>
        </pc:spChg>
        <pc:spChg chg="add del mod">
          <ac:chgData name="Thomas Stensitzki" userId="75cafe6b-2f2a-469b-85c4-eec3b9c972ba" providerId="ADAL" clId="{C46BF1B3-21CE-4139-BCE3-88BA6821EDEC}" dt="2018-08-05T07:50:20.065" v="335" actId="478"/>
          <ac:spMkLst>
            <pc:docMk/>
            <pc:sldMk cId="822319404" sldId="320"/>
            <ac:spMk id="62" creationId="{29B57FF5-3842-443D-8096-3F4424E5B73C}"/>
          </ac:spMkLst>
        </pc:spChg>
        <pc:spChg chg="add del mod">
          <ac:chgData name="Thomas Stensitzki" userId="75cafe6b-2f2a-469b-85c4-eec3b9c972ba" providerId="ADAL" clId="{C46BF1B3-21CE-4139-BCE3-88BA6821EDEC}" dt="2018-08-05T07:50:20.065" v="335" actId="478"/>
          <ac:spMkLst>
            <pc:docMk/>
            <pc:sldMk cId="822319404" sldId="320"/>
            <ac:spMk id="63" creationId="{F42EAF64-3C98-48E9-AC20-377B2FAEDED5}"/>
          </ac:spMkLst>
        </pc:spChg>
        <pc:spChg chg="add del mod">
          <ac:chgData name="Thomas Stensitzki" userId="75cafe6b-2f2a-469b-85c4-eec3b9c972ba" providerId="ADAL" clId="{C46BF1B3-21CE-4139-BCE3-88BA6821EDEC}" dt="2018-08-05T07:50:20.065" v="335" actId="478"/>
          <ac:spMkLst>
            <pc:docMk/>
            <pc:sldMk cId="822319404" sldId="320"/>
            <ac:spMk id="64" creationId="{C2D5546A-F577-43D0-B289-20A2D8B043D8}"/>
          </ac:spMkLst>
        </pc:spChg>
        <pc:spChg chg="add del mod">
          <ac:chgData name="Thomas Stensitzki" userId="75cafe6b-2f2a-469b-85c4-eec3b9c972ba" providerId="ADAL" clId="{C46BF1B3-21CE-4139-BCE3-88BA6821EDEC}" dt="2018-08-05T07:50:20.065" v="335" actId="478"/>
          <ac:spMkLst>
            <pc:docMk/>
            <pc:sldMk cId="822319404" sldId="320"/>
            <ac:spMk id="65" creationId="{6E72A5A8-1F8E-41F8-9AFF-9502AE5CA0B1}"/>
          </ac:spMkLst>
        </pc:spChg>
        <pc:spChg chg="add del mod">
          <ac:chgData name="Thomas Stensitzki" userId="75cafe6b-2f2a-469b-85c4-eec3b9c972ba" providerId="ADAL" clId="{C46BF1B3-21CE-4139-BCE3-88BA6821EDEC}" dt="2018-08-05T07:50:20.065" v="335" actId="478"/>
          <ac:spMkLst>
            <pc:docMk/>
            <pc:sldMk cId="822319404" sldId="320"/>
            <ac:spMk id="66" creationId="{F50E3E79-1E04-4E17-9901-7865E7129F7D}"/>
          </ac:spMkLst>
        </pc:spChg>
        <pc:spChg chg="add del mod">
          <ac:chgData name="Thomas Stensitzki" userId="75cafe6b-2f2a-469b-85c4-eec3b9c972ba" providerId="ADAL" clId="{C46BF1B3-21CE-4139-BCE3-88BA6821EDEC}" dt="2018-08-05T07:50:20.065" v="335" actId="478"/>
          <ac:spMkLst>
            <pc:docMk/>
            <pc:sldMk cId="822319404" sldId="320"/>
            <ac:spMk id="67" creationId="{F583B82D-F93B-442E-860E-E226FECDBDBC}"/>
          </ac:spMkLst>
        </pc:spChg>
        <pc:spChg chg="add del mod">
          <ac:chgData name="Thomas Stensitzki" userId="75cafe6b-2f2a-469b-85c4-eec3b9c972ba" providerId="ADAL" clId="{C46BF1B3-21CE-4139-BCE3-88BA6821EDEC}" dt="2018-08-05T07:50:20.065" v="335" actId="478"/>
          <ac:spMkLst>
            <pc:docMk/>
            <pc:sldMk cId="822319404" sldId="320"/>
            <ac:spMk id="68" creationId="{42489C6D-D4EA-47EB-83F1-8EC04626BAFA}"/>
          </ac:spMkLst>
        </pc:spChg>
        <pc:spChg chg="add del mod">
          <ac:chgData name="Thomas Stensitzki" userId="75cafe6b-2f2a-469b-85c4-eec3b9c972ba" providerId="ADAL" clId="{C46BF1B3-21CE-4139-BCE3-88BA6821EDEC}" dt="2018-08-05T07:50:20.065" v="335" actId="478"/>
          <ac:spMkLst>
            <pc:docMk/>
            <pc:sldMk cId="822319404" sldId="320"/>
            <ac:spMk id="69" creationId="{5EA51CD7-0856-405A-BCF3-B966F86AEFB9}"/>
          </ac:spMkLst>
        </pc:spChg>
        <pc:spChg chg="add del mod">
          <ac:chgData name="Thomas Stensitzki" userId="75cafe6b-2f2a-469b-85c4-eec3b9c972ba" providerId="ADAL" clId="{C46BF1B3-21CE-4139-BCE3-88BA6821EDEC}" dt="2018-08-05T07:50:20.065" v="335" actId="478"/>
          <ac:spMkLst>
            <pc:docMk/>
            <pc:sldMk cId="822319404" sldId="320"/>
            <ac:spMk id="70" creationId="{CE6A1842-4286-4A01-B844-B9FAC9AEFFB2}"/>
          </ac:spMkLst>
        </pc:spChg>
        <pc:spChg chg="add del mod">
          <ac:chgData name="Thomas Stensitzki" userId="75cafe6b-2f2a-469b-85c4-eec3b9c972ba" providerId="ADAL" clId="{C46BF1B3-21CE-4139-BCE3-88BA6821EDEC}" dt="2018-08-05T07:50:20.065" v="335" actId="478"/>
          <ac:spMkLst>
            <pc:docMk/>
            <pc:sldMk cId="822319404" sldId="320"/>
            <ac:spMk id="71" creationId="{7FEC27B4-4830-4BDF-AF65-F03E9F49A9FF}"/>
          </ac:spMkLst>
        </pc:spChg>
        <pc:spChg chg="add del mod">
          <ac:chgData name="Thomas Stensitzki" userId="75cafe6b-2f2a-469b-85c4-eec3b9c972ba" providerId="ADAL" clId="{C46BF1B3-21CE-4139-BCE3-88BA6821EDEC}" dt="2018-08-05T07:50:20.065" v="335" actId="478"/>
          <ac:spMkLst>
            <pc:docMk/>
            <pc:sldMk cId="822319404" sldId="320"/>
            <ac:spMk id="72" creationId="{25AB892F-48F0-4AEA-A9F4-1D18EB190C79}"/>
          </ac:spMkLst>
        </pc:spChg>
        <pc:spChg chg="add del mod">
          <ac:chgData name="Thomas Stensitzki" userId="75cafe6b-2f2a-469b-85c4-eec3b9c972ba" providerId="ADAL" clId="{C46BF1B3-21CE-4139-BCE3-88BA6821EDEC}" dt="2018-08-05T07:50:20.065" v="335" actId="478"/>
          <ac:spMkLst>
            <pc:docMk/>
            <pc:sldMk cId="822319404" sldId="320"/>
            <ac:spMk id="73" creationId="{10A93543-37D3-4E10-A236-DF77A487D3D0}"/>
          </ac:spMkLst>
        </pc:spChg>
        <pc:spChg chg="add del mod">
          <ac:chgData name="Thomas Stensitzki" userId="75cafe6b-2f2a-469b-85c4-eec3b9c972ba" providerId="ADAL" clId="{C46BF1B3-21CE-4139-BCE3-88BA6821EDEC}" dt="2018-08-05T07:50:20.065" v="335" actId="478"/>
          <ac:spMkLst>
            <pc:docMk/>
            <pc:sldMk cId="822319404" sldId="320"/>
            <ac:spMk id="74" creationId="{A4241D00-50C3-4453-A75F-A916EE27104D}"/>
          </ac:spMkLst>
        </pc:spChg>
        <pc:spChg chg="mod">
          <ac:chgData name="Thomas Stensitzki" userId="75cafe6b-2f2a-469b-85c4-eec3b9c972ba" providerId="ADAL" clId="{C46BF1B3-21CE-4139-BCE3-88BA6821EDEC}" dt="2018-08-05T08:38:06.154" v="1058" actId="790"/>
          <ac:spMkLst>
            <pc:docMk/>
            <pc:sldMk cId="822319404" sldId="320"/>
            <ac:spMk id="79" creationId="{6D3F5B85-61B8-49B3-A2A1-406650A9CD42}"/>
          </ac:spMkLst>
        </pc:spChg>
        <pc:spChg chg="mod">
          <ac:chgData name="Thomas Stensitzki" userId="75cafe6b-2f2a-469b-85c4-eec3b9c972ba" providerId="ADAL" clId="{C46BF1B3-21CE-4139-BCE3-88BA6821EDEC}" dt="2018-08-05T08:38:06.159" v="1061" actId="790"/>
          <ac:spMkLst>
            <pc:docMk/>
            <pc:sldMk cId="822319404" sldId="320"/>
            <ac:spMk id="85" creationId="{3B4AE2EC-475B-4AD3-8E49-EA029D69A54D}"/>
          </ac:spMkLst>
        </pc:spChg>
        <pc:spChg chg="mod">
          <ac:chgData name="Thomas Stensitzki" userId="75cafe6b-2f2a-469b-85c4-eec3b9c972ba" providerId="ADAL" clId="{C46BF1B3-21CE-4139-BCE3-88BA6821EDEC}" dt="2018-08-05T08:38:06.161" v="1062" actId="790"/>
          <ac:spMkLst>
            <pc:docMk/>
            <pc:sldMk cId="822319404" sldId="320"/>
            <ac:spMk id="86" creationId="{290563BC-023D-40CF-ADE7-7F1318FAD3D3}"/>
          </ac:spMkLst>
        </pc:spChg>
        <pc:spChg chg="mod">
          <ac:chgData name="Thomas Stensitzki" userId="75cafe6b-2f2a-469b-85c4-eec3b9c972ba" providerId="ADAL" clId="{C46BF1B3-21CE-4139-BCE3-88BA6821EDEC}" dt="2018-08-05T08:38:06.162" v="1063" actId="790"/>
          <ac:spMkLst>
            <pc:docMk/>
            <pc:sldMk cId="822319404" sldId="320"/>
            <ac:spMk id="87" creationId="{1D41916F-A0BE-41A7-9D69-63746576C145}"/>
          </ac:spMkLst>
        </pc:spChg>
        <pc:spChg chg="mod">
          <ac:chgData name="Thomas Stensitzki" userId="75cafe6b-2f2a-469b-85c4-eec3b9c972ba" providerId="ADAL" clId="{C46BF1B3-21CE-4139-BCE3-88BA6821EDEC}" dt="2018-08-05T08:38:06.164" v="1064" actId="790"/>
          <ac:spMkLst>
            <pc:docMk/>
            <pc:sldMk cId="822319404" sldId="320"/>
            <ac:spMk id="88" creationId="{A00235DB-C16F-4040-B2B2-BDBDBD6802B4}"/>
          </ac:spMkLst>
        </pc:spChg>
        <pc:spChg chg="mod">
          <ac:chgData name="Thomas Stensitzki" userId="75cafe6b-2f2a-469b-85c4-eec3b9c972ba" providerId="ADAL" clId="{C46BF1B3-21CE-4139-BCE3-88BA6821EDEC}" dt="2018-08-05T08:38:06.165" v="1065" actId="790"/>
          <ac:spMkLst>
            <pc:docMk/>
            <pc:sldMk cId="822319404" sldId="320"/>
            <ac:spMk id="89" creationId="{5B455603-DA46-4A8F-8E31-CAAC8F196E78}"/>
          </ac:spMkLst>
        </pc:spChg>
        <pc:spChg chg="mod">
          <ac:chgData name="Thomas Stensitzki" userId="75cafe6b-2f2a-469b-85c4-eec3b9c972ba" providerId="ADAL" clId="{C46BF1B3-21CE-4139-BCE3-88BA6821EDEC}" dt="2018-08-05T08:38:06.166" v="1066" actId="790"/>
          <ac:spMkLst>
            <pc:docMk/>
            <pc:sldMk cId="822319404" sldId="320"/>
            <ac:spMk id="90" creationId="{6CBBD898-0199-487C-B66D-DEF456B31CBA}"/>
          </ac:spMkLst>
        </pc:spChg>
        <pc:spChg chg="mod">
          <ac:chgData name="Thomas Stensitzki" userId="75cafe6b-2f2a-469b-85c4-eec3b9c972ba" providerId="ADAL" clId="{C46BF1B3-21CE-4139-BCE3-88BA6821EDEC}" dt="2018-08-05T08:38:06.167" v="1067" actId="790"/>
          <ac:spMkLst>
            <pc:docMk/>
            <pc:sldMk cId="822319404" sldId="320"/>
            <ac:spMk id="91" creationId="{DF068A5B-652A-4BBE-9B89-E4B4562C476D}"/>
          </ac:spMkLst>
        </pc:spChg>
        <pc:spChg chg="mod">
          <ac:chgData name="Thomas Stensitzki" userId="75cafe6b-2f2a-469b-85c4-eec3b9c972ba" providerId="ADAL" clId="{C46BF1B3-21CE-4139-BCE3-88BA6821EDEC}" dt="2018-08-05T08:38:06.168" v="1068" actId="790"/>
          <ac:spMkLst>
            <pc:docMk/>
            <pc:sldMk cId="822319404" sldId="320"/>
            <ac:spMk id="92" creationId="{0A9C3393-E77B-45D3-B00E-0191D5351E9B}"/>
          </ac:spMkLst>
        </pc:spChg>
        <pc:spChg chg="mod">
          <ac:chgData name="Thomas Stensitzki" userId="75cafe6b-2f2a-469b-85c4-eec3b9c972ba" providerId="ADAL" clId="{C46BF1B3-21CE-4139-BCE3-88BA6821EDEC}" dt="2018-08-05T08:38:06.170" v="1069" actId="790"/>
          <ac:spMkLst>
            <pc:docMk/>
            <pc:sldMk cId="822319404" sldId="320"/>
            <ac:spMk id="93" creationId="{5F82F2DA-CFAE-4BA4-88EF-D10ED52628AD}"/>
          </ac:spMkLst>
        </pc:spChg>
        <pc:spChg chg="mod">
          <ac:chgData name="Thomas Stensitzki" userId="75cafe6b-2f2a-469b-85c4-eec3b9c972ba" providerId="ADAL" clId="{C46BF1B3-21CE-4139-BCE3-88BA6821EDEC}" dt="2018-08-05T08:38:06.171" v="1070" actId="790"/>
          <ac:spMkLst>
            <pc:docMk/>
            <pc:sldMk cId="822319404" sldId="320"/>
            <ac:spMk id="94" creationId="{2A647967-0CD5-49A5-9027-6C254A993C9D}"/>
          </ac:spMkLst>
        </pc:spChg>
        <pc:spChg chg="mod">
          <ac:chgData name="Thomas Stensitzki" userId="75cafe6b-2f2a-469b-85c4-eec3b9c972ba" providerId="ADAL" clId="{C46BF1B3-21CE-4139-BCE3-88BA6821EDEC}" dt="2018-08-05T08:38:06.172" v="1071" actId="790"/>
          <ac:spMkLst>
            <pc:docMk/>
            <pc:sldMk cId="822319404" sldId="320"/>
            <ac:spMk id="95" creationId="{F9451E42-AE86-402F-B674-723F1AEB87F8}"/>
          </ac:spMkLst>
        </pc:spChg>
        <pc:spChg chg="mod">
          <ac:chgData name="Thomas Stensitzki" userId="75cafe6b-2f2a-469b-85c4-eec3b9c972ba" providerId="ADAL" clId="{C46BF1B3-21CE-4139-BCE3-88BA6821EDEC}" dt="2018-08-05T08:38:06.174" v="1072" actId="790"/>
          <ac:spMkLst>
            <pc:docMk/>
            <pc:sldMk cId="822319404" sldId="320"/>
            <ac:spMk id="96" creationId="{F26440A4-E3B2-4A23-92CB-D447B606D19F}"/>
          </ac:spMkLst>
        </pc:spChg>
        <pc:spChg chg="mod">
          <ac:chgData name="Thomas Stensitzki" userId="75cafe6b-2f2a-469b-85c4-eec3b9c972ba" providerId="ADAL" clId="{C46BF1B3-21CE-4139-BCE3-88BA6821EDEC}" dt="2018-08-05T08:38:06.175" v="1073" actId="790"/>
          <ac:spMkLst>
            <pc:docMk/>
            <pc:sldMk cId="822319404" sldId="320"/>
            <ac:spMk id="97" creationId="{BE590EA4-7AC5-4B56-BD58-9D6154C581B3}"/>
          </ac:spMkLst>
        </pc:spChg>
        <pc:spChg chg="mod">
          <ac:chgData name="Thomas Stensitzki" userId="75cafe6b-2f2a-469b-85c4-eec3b9c972ba" providerId="ADAL" clId="{C46BF1B3-21CE-4139-BCE3-88BA6821EDEC}" dt="2018-08-05T08:38:06.176" v="1074" actId="790"/>
          <ac:spMkLst>
            <pc:docMk/>
            <pc:sldMk cId="822319404" sldId="320"/>
            <ac:spMk id="98" creationId="{592C7642-C2BC-45C6-A93C-54E627ED1B5E}"/>
          </ac:spMkLst>
        </pc:spChg>
        <pc:spChg chg="mod">
          <ac:chgData name="Thomas Stensitzki" userId="75cafe6b-2f2a-469b-85c4-eec3b9c972ba" providerId="ADAL" clId="{C46BF1B3-21CE-4139-BCE3-88BA6821EDEC}" dt="2018-08-05T08:38:06.177" v="1075" actId="790"/>
          <ac:spMkLst>
            <pc:docMk/>
            <pc:sldMk cId="822319404" sldId="320"/>
            <ac:spMk id="99" creationId="{03A735B5-1D6F-440A-9705-555A3A48373B}"/>
          </ac:spMkLst>
        </pc:spChg>
        <pc:spChg chg="mod">
          <ac:chgData name="Thomas Stensitzki" userId="75cafe6b-2f2a-469b-85c4-eec3b9c972ba" providerId="ADAL" clId="{C46BF1B3-21CE-4139-BCE3-88BA6821EDEC}" dt="2018-08-05T08:38:06.178" v="1076" actId="790"/>
          <ac:spMkLst>
            <pc:docMk/>
            <pc:sldMk cId="822319404" sldId="320"/>
            <ac:spMk id="100" creationId="{8904A061-DB37-48C8-BB45-86340BB3299D}"/>
          </ac:spMkLst>
        </pc:spChg>
        <pc:spChg chg="mod">
          <ac:chgData name="Thomas Stensitzki" userId="75cafe6b-2f2a-469b-85c4-eec3b9c972ba" providerId="ADAL" clId="{C46BF1B3-21CE-4139-BCE3-88BA6821EDEC}" dt="2018-08-05T08:38:06.180" v="1077" actId="790"/>
          <ac:spMkLst>
            <pc:docMk/>
            <pc:sldMk cId="822319404" sldId="320"/>
            <ac:spMk id="101" creationId="{48FFB117-778D-4515-9448-73944223EC79}"/>
          </ac:spMkLst>
        </pc:spChg>
        <pc:spChg chg="mod">
          <ac:chgData name="Thomas Stensitzki" userId="75cafe6b-2f2a-469b-85c4-eec3b9c972ba" providerId="ADAL" clId="{C46BF1B3-21CE-4139-BCE3-88BA6821EDEC}" dt="2018-08-05T08:38:06.182" v="1078" actId="790"/>
          <ac:spMkLst>
            <pc:docMk/>
            <pc:sldMk cId="822319404" sldId="320"/>
            <ac:spMk id="102" creationId="{A8353ACB-74A4-4472-A757-C74BCBD0B03A}"/>
          </ac:spMkLst>
        </pc:spChg>
        <pc:spChg chg="mod">
          <ac:chgData name="Thomas Stensitzki" userId="75cafe6b-2f2a-469b-85c4-eec3b9c972ba" providerId="ADAL" clId="{C46BF1B3-21CE-4139-BCE3-88BA6821EDEC}" dt="2018-08-05T08:38:06.184" v="1079" actId="790"/>
          <ac:spMkLst>
            <pc:docMk/>
            <pc:sldMk cId="822319404" sldId="320"/>
            <ac:spMk id="103" creationId="{E6A5892D-1027-4672-A452-91986CAF06A2}"/>
          </ac:spMkLst>
        </pc:spChg>
        <pc:spChg chg="mod">
          <ac:chgData name="Thomas Stensitzki" userId="75cafe6b-2f2a-469b-85c4-eec3b9c972ba" providerId="ADAL" clId="{C46BF1B3-21CE-4139-BCE3-88BA6821EDEC}" dt="2018-08-05T08:38:06.155" v="1059" actId="790"/>
          <ac:spMkLst>
            <pc:docMk/>
            <pc:sldMk cId="822319404" sldId="320"/>
            <ac:spMk id="104" creationId="{BDC2D8FF-AD60-4A68-A813-A2CC0C4090B2}"/>
          </ac:spMkLst>
        </pc:spChg>
        <pc:spChg chg="mod">
          <ac:chgData name="Thomas Stensitzki" userId="75cafe6b-2f2a-469b-85c4-eec3b9c972ba" providerId="ADAL" clId="{C46BF1B3-21CE-4139-BCE3-88BA6821EDEC}" dt="2018-08-05T08:38:06.157" v="1060" actId="790"/>
          <ac:spMkLst>
            <pc:docMk/>
            <pc:sldMk cId="822319404" sldId="320"/>
            <ac:spMk id="105" creationId="{A13DFF14-C977-4E36-A9BA-2088F936E876}"/>
          </ac:spMkLst>
        </pc:spChg>
        <pc:spChg chg="mod">
          <ac:chgData name="Thomas Stensitzki" userId="75cafe6b-2f2a-469b-85c4-eec3b9c972ba" providerId="ADAL" clId="{C46BF1B3-21CE-4139-BCE3-88BA6821EDEC}" dt="2018-08-05T08:38:06.204" v="1092" actId="790"/>
          <ac:spMkLst>
            <pc:docMk/>
            <pc:sldMk cId="822319404" sldId="320"/>
            <ac:spMk id="108" creationId="{51A2A461-390E-4082-89D5-016F6E27A625}"/>
          </ac:spMkLst>
        </pc:spChg>
        <pc:spChg chg="mod">
          <ac:chgData name="Thomas Stensitzki" userId="75cafe6b-2f2a-469b-85c4-eec3b9c972ba" providerId="ADAL" clId="{C46BF1B3-21CE-4139-BCE3-88BA6821EDEC}" dt="2018-08-05T08:38:06.186" v="1080" actId="790"/>
          <ac:spMkLst>
            <pc:docMk/>
            <pc:sldMk cId="822319404" sldId="320"/>
            <ac:spMk id="109" creationId="{D5E9341C-DEE2-4FCC-B93A-6D3201326AF8}"/>
          </ac:spMkLst>
        </pc:spChg>
        <pc:spChg chg="mod">
          <ac:chgData name="Thomas Stensitzki" userId="75cafe6b-2f2a-469b-85c4-eec3b9c972ba" providerId="ADAL" clId="{C46BF1B3-21CE-4139-BCE3-88BA6821EDEC}" dt="2018-08-05T08:38:06.187" v="1081" actId="790"/>
          <ac:spMkLst>
            <pc:docMk/>
            <pc:sldMk cId="822319404" sldId="320"/>
            <ac:spMk id="110" creationId="{D9592FD1-BE4E-4685-8C5E-165D9E35A262}"/>
          </ac:spMkLst>
        </pc:spChg>
        <pc:spChg chg="mod">
          <ac:chgData name="Thomas Stensitzki" userId="75cafe6b-2f2a-469b-85c4-eec3b9c972ba" providerId="ADAL" clId="{C46BF1B3-21CE-4139-BCE3-88BA6821EDEC}" dt="2018-08-05T08:38:06.188" v="1082" actId="790"/>
          <ac:spMkLst>
            <pc:docMk/>
            <pc:sldMk cId="822319404" sldId="320"/>
            <ac:spMk id="111" creationId="{72EC255E-7935-42A4-A447-01CA04ED8516}"/>
          </ac:spMkLst>
        </pc:spChg>
        <pc:spChg chg="mod">
          <ac:chgData name="Thomas Stensitzki" userId="75cafe6b-2f2a-469b-85c4-eec3b9c972ba" providerId="ADAL" clId="{C46BF1B3-21CE-4139-BCE3-88BA6821EDEC}" dt="2018-08-05T08:38:06.189" v="1083" actId="790"/>
          <ac:spMkLst>
            <pc:docMk/>
            <pc:sldMk cId="822319404" sldId="320"/>
            <ac:spMk id="112" creationId="{6951CFB0-39FD-450C-90B3-AF78B43426DD}"/>
          </ac:spMkLst>
        </pc:spChg>
        <pc:spChg chg="mod">
          <ac:chgData name="Thomas Stensitzki" userId="75cafe6b-2f2a-469b-85c4-eec3b9c972ba" providerId="ADAL" clId="{C46BF1B3-21CE-4139-BCE3-88BA6821EDEC}" dt="2018-08-05T08:38:06.191" v="1084" actId="790"/>
          <ac:spMkLst>
            <pc:docMk/>
            <pc:sldMk cId="822319404" sldId="320"/>
            <ac:spMk id="113" creationId="{8F3F9A40-109D-4B65-AFBB-0E4CD7CE212F}"/>
          </ac:spMkLst>
        </pc:spChg>
        <pc:spChg chg="mod">
          <ac:chgData name="Thomas Stensitzki" userId="75cafe6b-2f2a-469b-85c4-eec3b9c972ba" providerId="ADAL" clId="{C46BF1B3-21CE-4139-BCE3-88BA6821EDEC}" dt="2018-08-05T08:38:06.192" v="1085" actId="790"/>
          <ac:spMkLst>
            <pc:docMk/>
            <pc:sldMk cId="822319404" sldId="320"/>
            <ac:spMk id="114" creationId="{A77463B6-89DC-47CD-AE88-E7A233425023}"/>
          </ac:spMkLst>
        </pc:spChg>
        <pc:spChg chg="mod">
          <ac:chgData name="Thomas Stensitzki" userId="75cafe6b-2f2a-469b-85c4-eec3b9c972ba" providerId="ADAL" clId="{C46BF1B3-21CE-4139-BCE3-88BA6821EDEC}" dt="2018-08-05T08:38:06.193" v="1086" actId="790"/>
          <ac:spMkLst>
            <pc:docMk/>
            <pc:sldMk cId="822319404" sldId="320"/>
            <ac:spMk id="115" creationId="{2F80D791-E8C0-46BB-9629-139B154AC9F9}"/>
          </ac:spMkLst>
        </pc:spChg>
        <pc:spChg chg="mod">
          <ac:chgData name="Thomas Stensitzki" userId="75cafe6b-2f2a-469b-85c4-eec3b9c972ba" providerId="ADAL" clId="{C46BF1B3-21CE-4139-BCE3-88BA6821EDEC}" dt="2018-08-05T08:38:06.195" v="1087" actId="790"/>
          <ac:spMkLst>
            <pc:docMk/>
            <pc:sldMk cId="822319404" sldId="320"/>
            <ac:spMk id="116" creationId="{7ABBAB05-79CA-4AC7-B42B-4406643094B4}"/>
          </ac:spMkLst>
        </pc:spChg>
        <pc:spChg chg="mod">
          <ac:chgData name="Thomas Stensitzki" userId="75cafe6b-2f2a-469b-85c4-eec3b9c972ba" providerId="ADAL" clId="{C46BF1B3-21CE-4139-BCE3-88BA6821EDEC}" dt="2018-08-05T08:38:06.197" v="1088" actId="790"/>
          <ac:spMkLst>
            <pc:docMk/>
            <pc:sldMk cId="822319404" sldId="320"/>
            <ac:spMk id="117" creationId="{6EAB0F8C-36D0-42FC-A995-F9F4E79EFF3E}"/>
          </ac:spMkLst>
        </pc:spChg>
        <pc:spChg chg="mod">
          <ac:chgData name="Thomas Stensitzki" userId="75cafe6b-2f2a-469b-85c4-eec3b9c972ba" providerId="ADAL" clId="{C46BF1B3-21CE-4139-BCE3-88BA6821EDEC}" dt="2018-08-05T08:38:06.198" v="1089" actId="790"/>
          <ac:spMkLst>
            <pc:docMk/>
            <pc:sldMk cId="822319404" sldId="320"/>
            <ac:spMk id="118" creationId="{7A19C177-CC63-4452-85F3-08EAAAF11C5A}"/>
          </ac:spMkLst>
        </pc:spChg>
        <pc:spChg chg="mod">
          <ac:chgData name="Thomas Stensitzki" userId="75cafe6b-2f2a-469b-85c4-eec3b9c972ba" providerId="ADAL" clId="{C46BF1B3-21CE-4139-BCE3-88BA6821EDEC}" dt="2018-08-05T08:38:06.200" v="1090" actId="790"/>
          <ac:spMkLst>
            <pc:docMk/>
            <pc:sldMk cId="822319404" sldId="320"/>
            <ac:spMk id="119" creationId="{D7291809-DE24-4D78-9E58-5A64BE8636BA}"/>
          </ac:spMkLst>
        </pc:spChg>
        <pc:spChg chg="mod">
          <ac:chgData name="Thomas Stensitzki" userId="75cafe6b-2f2a-469b-85c4-eec3b9c972ba" providerId="ADAL" clId="{C46BF1B3-21CE-4139-BCE3-88BA6821EDEC}" dt="2018-08-05T08:38:06.201" v="1091" actId="790"/>
          <ac:spMkLst>
            <pc:docMk/>
            <pc:sldMk cId="822319404" sldId="320"/>
            <ac:spMk id="120" creationId="{86B63A24-A9E5-47F5-B0E5-FF000D28F8ED}"/>
          </ac:spMkLst>
        </pc:spChg>
        <pc:spChg chg="add mod">
          <ac:chgData name="Thomas Stensitzki" userId="75cafe6b-2f2a-469b-85c4-eec3b9c972ba" providerId="ADAL" clId="{C46BF1B3-21CE-4139-BCE3-88BA6821EDEC}" dt="2018-08-05T08:38:06.205" v="1093"/>
          <ac:spMkLst>
            <pc:docMk/>
            <pc:sldMk cId="822319404" sldId="320"/>
            <ac:spMk id="121" creationId="{7E5F91F6-2CB0-4025-989A-90AF4819345A}"/>
          </ac:spMkLst>
        </pc:spChg>
        <pc:spChg chg="add mod">
          <ac:chgData name="Thomas Stensitzki" userId="75cafe6b-2f2a-469b-85c4-eec3b9c972ba" providerId="ADAL" clId="{C46BF1B3-21CE-4139-BCE3-88BA6821EDEC}" dt="2018-08-05T08:38:06.206" v="1094"/>
          <ac:spMkLst>
            <pc:docMk/>
            <pc:sldMk cId="822319404" sldId="320"/>
            <ac:spMk id="122" creationId="{DE60DAEE-17A4-4C15-8F2B-0543F470F6F3}"/>
          </ac:spMkLst>
        </pc:spChg>
        <pc:spChg chg="mod">
          <ac:chgData name="Thomas Stensitzki" userId="75cafe6b-2f2a-469b-85c4-eec3b9c972ba" providerId="ADAL" clId="{C46BF1B3-21CE-4139-BCE3-88BA6821EDEC}" dt="2018-08-05T08:38:06.211" v="1097" actId="790"/>
          <ac:spMkLst>
            <pc:docMk/>
            <pc:sldMk cId="822319404" sldId="320"/>
            <ac:spMk id="126" creationId="{9256E79E-A96E-4B02-A17B-6775A3140E10}"/>
          </ac:spMkLst>
        </pc:spChg>
        <pc:spChg chg="mod">
          <ac:chgData name="Thomas Stensitzki" userId="75cafe6b-2f2a-469b-85c4-eec3b9c972ba" providerId="ADAL" clId="{C46BF1B3-21CE-4139-BCE3-88BA6821EDEC}" dt="2018-08-05T08:38:06.213" v="1098" actId="790"/>
          <ac:spMkLst>
            <pc:docMk/>
            <pc:sldMk cId="822319404" sldId="320"/>
            <ac:spMk id="127" creationId="{515D00EE-2604-450B-9550-35D17656E65F}"/>
          </ac:spMkLst>
        </pc:spChg>
        <pc:spChg chg="mod">
          <ac:chgData name="Thomas Stensitzki" userId="75cafe6b-2f2a-469b-85c4-eec3b9c972ba" providerId="ADAL" clId="{C46BF1B3-21CE-4139-BCE3-88BA6821EDEC}" dt="2018-08-05T08:38:06.214" v="1099" actId="790"/>
          <ac:spMkLst>
            <pc:docMk/>
            <pc:sldMk cId="822319404" sldId="320"/>
            <ac:spMk id="128" creationId="{3FF81E7B-5123-4664-B311-B57A40C7747A}"/>
          </ac:spMkLst>
        </pc:spChg>
        <pc:spChg chg="mod">
          <ac:chgData name="Thomas Stensitzki" userId="75cafe6b-2f2a-469b-85c4-eec3b9c972ba" providerId="ADAL" clId="{C46BF1B3-21CE-4139-BCE3-88BA6821EDEC}" dt="2018-08-05T08:38:06.207" v="1095" actId="790"/>
          <ac:spMkLst>
            <pc:docMk/>
            <pc:sldMk cId="822319404" sldId="320"/>
            <ac:spMk id="129" creationId="{034945A2-64D5-42ED-91D3-311EDDD0AE23}"/>
          </ac:spMkLst>
        </pc:spChg>
        <pc:spChg chg="mod">
          <ac:chgData name="Thomas Stensitzki" userId="75cafe6b-2f2a-469b-85c4-eec3b9c972ba" providerId="ADAL" clId="{C46BF1B3-21CE-4139-BCE3-88BA6821EDEC}" dt="2018-08-05T08:38:06.209" v="1096" actId="790"/>
          <ac:spMkLst>
            <pc:docMk/>
            <pc:sldMk cId="822319404" sldId="320"/>
            <ac:spMk id="130" creationId="{F80D2D96-7759-4861-96B1-0904C0BC4C5A}"/>
          </ac:spMkLst>
        </pc:spChg>
        <pc:spChg chg="add mod">
          <ac:chgData name="Thomas Stensitzki" userId="75cafe6b-2f2a-469b-85c4-eec3b9c972ba" providerId="ADAL" clId="{C46BF1B3-21CE-4139-BCE3-88BA6821EDEC}" dt="2018-08-05T08:38:06.217" v="1100"/>
          <ac:spMkLst>
            <pc:docMk/>
            <pc:sldMk cId="822319404" sldId="320"/>
            <ac:spMk id="131" creationId="{CBCCCFE8-2A86-455D-96A5-CD88F448E88E}"/>
          </ac:spMkLst>
        </pc:spChg>
        <pc:spChg chg="add mod">
          <ac:chgData name="Thomas Stensitzki" userId="75cafe6b-2f2a-469b-85c4-eec3b9c972ba" providerId="ADAL" clId="{C46BF1B3-21CE-4139-BCE3-88BA6821EDEC}" dt="2018-08-05T08:38:06.218" v="1101"/>
          <ac:spMkLst>
            <pc:docMk/>
            <pc:sldMk cId="822319404" sldId="320"/>
            <ac:spMk id="132" creationId="{18069433-30C0-4AF9-9933-95F9484DB0BF}"/>
          </ac:spMkLst>
        </pc:spChg>
        <pc:spChg chg="add mod">
          <ac:chgData name="Thomas Stensitzki" userId="75cafe6b-2f2a-469b-85c4-eec3b9c972ba" providerId="ADAL" clId="{C46BF1B3-21CE-4139-BCE3-88BA6821EDEC}" dt="2018-08-05T08:38:06.220" v="1102"/>
          <ac:spMkLst>
            <pc:docMk/>
            <pc:sldMk cId="822319404" sldId="320"/>
            <ac:spMk id="133" creationId="{5CB27E2E-3EC5-499A-970E-78CD9C5422AC}"/>
          </ac:spMkLst>
        </pc:spChg>
        <pc:spChg chg="add mod">
          <ac:chgData name="Thomas Stensitzki" userId="75cafe6b-2f2a-469b-85c4-eec3b9c972ba" providerId="ADAL" clId="{C46BF1B3-21CE-4139-BCE3-88BA6821EDEC}" dt="2018-08-05T08:38:06.221" v="1103"/>
          <ac:spMkLst>
            <pc:docMk/>
            <pc:sldMk cId="822319404" sldId="320"/>
            <ac:spMk id="134" creationId="{6C8D45E6-E087-49FB-824C-99F1BE11C891}"/>
          </ac:spMkLst>
        </pc:spChg>
        <pc:spChg chg="add mod">
          <ac:chgData name="Thomas Stensitzki" userId="75cafe6b-2f2a-469b-85c4-eec3b9c972ba" providerId="ADAL" clId="{C46BF1B3-21CE-4139-BCE3-88BA6821EDEC}" dt="2018-08-05T08:38:06.223" v="1104"/>
          <ac:spMkLst>
            <pc:docMk/>
            <pc:sldMk cId="822319404" sldId="320"/>
            <ac:spMk id="135" creationId="{2B47DB34-2865-4EE3-B429-81D26D859D83}"/>
          </ac:spMkLst>
        </pc:spChg>
        <pc:spChg chg="add mod">
          <ac:chgData name="Thomas Stensitzki" userId="75cafe6b-2f2a-469b-85c4-eec3b9c972ba" providerId="ADAL" clId="{C46BF1B3-21CE-4139-BCE3-88BA6821EDEC}" dt="2018-08-05T08:38:06.224" v="1105"/>
          <ac:spMkLst>
            <pc:docMk/>
            <pc:sldMk cId="822319404" sldId="320"/>
            <ac:spMk id="136" creationId="{644D8B8F-78C9-49C6-B575-105DD6C0C39C}"/>
          </ac:spMkLst>
        </pc:spChg>
        <pc:spChg chg="add mod">
          <ac:chgData name="Thomas Stensitzki" userId="75cafe6b-2f2a-469b-85c4-eec3b9c972ba" providerId="ADAL" clId="{C46BF1B3-21CE-4139-BCE3-88BA6821EDEC}" dt="2018-08-05T08:38:06.225" v="1106"/>
          <ac:spMkLst>
            <pc:docMk/>
            <pc:sldMk cId="822319404" sldId="320"/>
            <ac:spMk id="137" creationId="{C2508FB3-D829-4B26-A046-5C35FDB94EF9}"/>
          </ac:spMkLst>
        </pc:spChg>
        <pc:spChg chg="add mod">
          <ac:chgData name="Thomas Stensitzki" userId="75cafe6b-2f2a-469b-85c4-eec3b9c972ba" providerId="ADAL" clId="{C46BF1B3-21CE-4139-BCE3-88BA6821EDEC}" dt="2018-08-05T08:38:06.226" v="1107"/>
          <ac:spMkLst>
            <pc:docMk/>
            <pc:sldMk cId="822319404" sldId="320"/>
            <ac:spMk id="138" creationId="{37887036-13F0-4BB2-A591-25C40FE10C51}"/>
          </ac:spMkLst>
        </pc:spChg>
        <pc:spChg chg="add mod">
          <ac:chgData name="Thomas Stensitzki" userId="75cafe6b-2f2a-469b-85c4-eec3b9c972ba" providerId="ADAL" clId="{C46BF1B3-21CE-4139-BCE3-88BA6821EDEC}" dt="2018-08-05T08:38:06.227" v="1108"/>
          <ac:spMkLst>
            <pc:docMk/>
            <pc:sldMk cId="822319404" sldId="320"/>
            <ac:spMk id="139" creationId="{1A0DA201-4A01-4B7C-A117-43687A1D1B26}"/>
          </ac:spMkLst>
        </pc:spChg>
        <pc:spChg chg="add mod">
          <ac:chgData name="Thomas Stensitzki" userId="75cafe6b-2f2a-469b-85c4-eec3b9c972ba" providerId="ADAL" clId="{C46BF1B3-21CE-4139-BCE3-88BA6821EDEC}" dt="2018-08-05T08:38:06.228" v="1109"/>
          <ac:spMkLst>
            <pc:docMk/>
            <pc:sldMk cId="822319404" sldId="320"/>
            <ac:spMk id="140" creationId="{696A03DB-6AAF-48B8-AE2C-B615011658B1}"/>
          </ac:spMkLst>
        </pc:spChg>
        <pc:spChg chg="add mod">
          <ac:chgData name="Thomas Stensitzki" userId="75cafe6b-2f2a-469b-85c4-eec3b9c972ba" providerId="ADAL" clId="{C46BF1B3-21CE-4139-BCE3-88BA6821EDEC}" dt="2018-08-05T08:38:06.230" v="1110"/>
          <ac:spMkLst>
            <pc:docMk/>
            <pc:sldMk cId="822319404" sldId="320"/>
            <ac:spMk id="141" creationId="{3E0064EC-DB23-45A4-9496-3F1F53278C52}"/>
          </ac:spMkLst>
        </pc:spChg>
        <pc:spChg chg="add mod">
          <ac:chgData name="Thomas Stensitzki" userId="75cafe6b-2f2a-469b-85c4-eec3b9c972ba" providerId="ADAL" clId="{C46BF1B3-21CE-4139-BCE3-88BA6821EDEC}" dt="2018-08-05T08:38:06.231" v="1111"/>
          <ac:spMkLst>
            <pc:docMk/>
            <pc:sldMk cId="822319404" sldId="320"/>
            <ac:spMk id="142" creationId="{9CFA489B-80CB-4481-B409-4586FF2D5427}"/>
          </ac:spMkLst>
        </pc:spChg>
        <pc:spChg chg="add mod">
          <ac:chgData name="Thomas Stensitzki" userId="75cafe6b-2f2a-469b-85c4-eec3b9c972ba" providerId="ADAL" clId="{C46BF1B3-21CE-4139-BCE3-88BA6821EDEC}" dt="2018-08-05T08:38:06.233" v="1112"/>
          <ac:spMkLst>
            <pc:docMk/>
            <pc:sldMk cId="822319404" sldId="320"/>
            <ac:spMk id="143" creationId="{E1838F9A-F3F5-4107-AC7A-BD799BF1C9DF}"/>
          </ac:spMkLst>
        </pc:spChg>
        <pc:grpChg chg="add del">
          <ac:chgData name="Thomas Stensitzki" userId="75cafe6b-2f2a-469b-85c4-eec3b9c972ba" providerId="ADAL" clId="{C46BF1B3-21CE-4139-BCE3-88BA6821EDEC}" dt="2018-08-05T07:50:20.065" v="335" actId="478"/>
          <ac:grpSpMkLst>
            <pc:docMk/>
            <pc:sldMk cId="822319404" sldId="320"/>
            <ac:grpSpMk id="4" creationId="{DAC77429-2F8F-4EEB-AEC0-102C7976DE48}"/>
          </ac:grpSpMkLst>
        </pc:grpChg>
        <pc:grpChg chg="add del">
          <ac:chgData name="Thomas Stensitzki" userId="75cafe6b-2f2a-469b-85c4-eec3b9c972ba" providerId="ADAL" clId="{C46BF1B3-21CE-4139-BCE3-88BA6821EDEC}" dt="2018-08-05T07:50:20.065" v="335" actId="478"/>
          <ac:grpSpMkLst>
            <pc:docMk/>
            <pc:sldMk cId="822319404" sldId="320"/>
            <ac:grpSpMk id="13" creationId="{401F14E9-3D5D-49CA-902F-BDFD28B8D596}"/>
          </ac:grpSpMkLst>
        </pc:grpChg>
        <pc:grpChg chg="add del">
          <ac:chgData name="Thomas Stensitzki" userId="75cafe6b-2f2a-469b-85c4-eec3b9c972ba" providerId="ADAL" clId="{C46BF1B3-21CE-4139-BCE3-88BA6821EDEC}" dt="2018-08-05T07:50:20.065" v="335" actId="478"/>
          <ac:grpSpMkLst>
            <pc:docMk/>
            <pc:sldMk cId="822319404" sldId="320"/>
            <ac:grpSpMk id="37" creationId="{F802AB99-97C9-47C6-842C-E9C176381DFB}"/>
          </ac:grpSpMkLst>
        </pc:grpChg>
        <pc:grpChg chg="add del">
          <ac:chgData name="Thomas Stensitzki" userId="75cafe6b-2f2a-469b-85c4-eec3b9c972ba" providerId="ADAL" clId="{C46BF1B3-21CE-4139-BCE3-88BA6821EDEC}" dt="2018-08-05T07:50:20.065" v="335" actId="478"/>
          <ac:grpSpMkLst>
            <pc:docMk/>
            <pc:sldMk cId="822319404" sldId="320"/>
            <ac:grpSpMk id="54" creationId="{E5926F36-2A33-486C-83BB-A4899FA91633}"/>
          </ac:grpSpMkLst>
        </pc:grpChg>
        <pc:grpChg chg="add">
          <ac:chgData name="Thomas Stensitzki" userId="75cafe6b-2f2a-469b-85c4-eec3b9c972ba" providerId="ADAL" clId="{C46BF1B3-21CE-4139-BCE3-88BA6821EDEC}" dt="2018-08-05T07:50:52.147" v="336"/>
          <ac:grpSpMkLst>
            <pc:docMk/>
            <pc:sldMk cId="822319404" sldId="320"/>
            <ac:grpSpMk id="75" creationId="{34AA6F90-B741-4791-9C7A-11B3322CAE62}"/>
          </ac:grpSpMkLst>
        </pc:grpChg>
        <pc:grpChg chg="add">
          <ac:chgData name="Thomas Stensitzki" userId="75cafe6b-2f2a-469b-85c4-eec3b9c972ba" providerId="ADAL" clId="{C46BF1B3-21CE-4139-BCE3-88BA6821EDEC}" dt="2018-08-05T07:50:52.147" v="336"/>
          <ac:grpSpMkLst>
            <pc:docMk/>
            <pc:sldMk cId="822319404" sldId="320"/>
            <ac:grpSpMk id="82" creationId="{08506C94-C48E-47F8-AFB7-8E6F3F3E0DC1}"/>
          </ac:grpSpMkLst>
        </pc:grpChg>
        <pc:grpChg chg="add">
          <ac:chgData name="Thomas Stensitzki" userId="75cafe6b-2f2a-469b-85c4-eec3b9c972ba" providerId="ADAL" clId="{C46BF1B3-21CE-4139-BCE3-88BA6821EDEC}" dt="2018-08-05T07:50:52.147" v="336"/>
          <ac:grpSpMkLst>
            <pc:docMk/>
            <pc:sldMk cId="822319404" sldId="320"/>
            <ac:grpSpMk id="106" creationId="{BB557669-CF5A-4189-AE0F-22C93C4D0152}"/>
          </ac:grpSpMkLst>
        </pc:grpChg>
        <pc:grpChg chg="add">
          <ac:chgData name="Thomas Stensitzki" userId="75cafe6b-2f2a-469b-85c4-eec3b9c972ba" providerId="ADAL" clId="{C46BF1B3-21CE-4139-BCE3-88BA6821EDEC}" dt="2018-08-05T07:50:52.147" v="336"/>
          <ac:grpSpMkLst>
            <pc:docMk/>
            <pc:sldMk cId="822319404" sldId="320"/>
            <ac:grpSpMk id="123" creationId="{D94BC270-7B57-4919-831E-248F06AE75BC}"/>
          </ac:grpSpMkLst>
        </pc:grpChg>
      </pc:sldChg>
      <pc:sldChg chg="modSp modTransition modNotes">
        <pc:chgData name="Thomas Stensitzki" userId="75cafe6b-2f2a-469b-85c4-eec3b9c972ba" providerId="ADAL" clId="{C46BF1B3-21CE-4139-BCE3-88BA6821EDEC}" dt="2018-08-05T08:44:44.640" v="1311"/>
        <pc:sldMkLst>
          <pc:docMk/>
          <pc:sldMk cId="3877278002" sldId="322"/>
        </pc:sldMkLst>
        <pc:spChg chg="mod">
          <ac:chgData name="Thomas Stensitzki" userId="75cafe6b-2f2a-469b-85c4-eec3b9c972ba" providerId="ADAL" clId="{C46BF1B3-21CE-4139-BCE3-88BA6821EDEC}" dt="2018-08-05T08:38:07.548" v="1259" actId="790"/>
          <ac:spMkLst>
            <pc:docMk/>
            <pc:sldMk cId="3877278002" sldId="322"/>
            <ac:spMk id="6" creationId="{00000000-0000-0000-0000-000000000000}"/>
          </ac:spMkLst>
        </pc:spChg>
        <pc:spChg chg="mod">
          <ac:chgData name="Thomas Stensitzki" userId="75cafe6b-2f2a-469b-85c4-eec3b9c972ba" providerId="ADAL" clId="{C46BF1B3-21CE-4139-BCE3-88BA6821EDEC}" dt="2018-08-05T08:38:07.569" v="1260" actId="790"/>
          <ac:spMkLst>
            <pc:docMk/>
            <pc:sldMk cId="3877278002" sldId="322"/>
            <ac:spMk id="7" creationId="{00000000-0000-0000-0000-000000000000}"/>
          </ac:spMkLst>
        </pc:spChg>
      </pc:sldChg>
      <pc:sldChg chg="modSp modTransition modNotes">
        <pc:chgData name="Thomas Stensitzki" userId="75cafe6b-2f2a-469b-85c4-eec3b9c972ba" providerId="ADAL" clId="{C46BF1B3-21CE-4139-BCE3-88BA6821EDEC}" dt="2018-08-05T08:44:44.640" v="1311"/>
        <pc:sldMkLst>
          <pc:docMk/>
          <pc:sldMk cId="2018606225" sldId="325"/>
        </pc:sldMkLst>
        <pc:spChg chg="mod">
          <ac:chgData name="Thomas Stensitzki" userId="75cafe6b-2f2a-469b-85c4-eec3b9c972ba" providerId="ADAL" clId="{C46BF1B3-21CE-4139-BCE3-88BA6821EDEC}" dt="2018-08-05T08:38:07.577" v="1265" actId="790"/>
          <ac:spMkLst>
            <pc:docMk/>
            <pc:sldMk cId="2018606225" sldId="325"/>
            <ac:spMk id="9" creationId="{BC37A6E0-4871-467C-B2E8-C22F5A8B3A89}"/>
          </ac:spMkLst>
        </pc:spChg>
        <pc:spChg chg="mod">
          <ac:chgData name="Thomas Stensitzki" userId="75cafe6b-2f2a-469b-85c4-eec3b9c972ba" providerId="ADAL" clId="{C46BF1B3-21CE-4139-BCE3-88BA6821EDEC}" dt="2018-08-05T08:38:07.575" v="1264" actId="790"/>
          <ac:spMkLst>
            <pc:docMk/>
            <pc:sldMk cId="2018606225" sldId="325"/>
            <ac:spMk id="10" creationId="{00000000-0000-0000-0000-000000000000}"/>
          </ac:spMkLst>
        </pc:spChg>
        <pc:spChg chg="mod">
          <ac:chgData name="Thomas Stensitzki" userId="75cafe6b-2f2a-469b-85c4-eec3b9c972ba" providerId="ADAL" clId="{C46BF1B3-21CE-4139-BCE3-88BA6821EDEC}" dt="2018-08-05T08:38:07.573" v="1263" actId="790"/>
          <ac:spMkLst>
            <pc:docMk/>
            <pc:sldMk cId="2018606225" sldId="325"/>
            <ac:spMk id="13" creationId="{00000000-0000-0000-0000-000000000000}"/>
          </ac:spMkLst>
        </pc:spChg>
        <pc:spChg chg="mod">
          <ac:chgData name="Thomas Stensitzki" userId="75cafe6b-2f2a-469b-85c4-eec3b9c972ba" providerId="ADAL" clId="{C46BF1B3-21CE-4139-BCE3-88BA6821EDEC}" dt="2018-08-05T08:38:07.578" v="1266" actId="790"/>
          <ac:spMkLst>
            <pc:docMk/>
            <pc:sldMk cId="2018606225" sldId="325"/>
            <ac:spMk id="15" creationId="{EA27BE60-D99F-4651-82A4-56483308AF8A}"/>
          </ac:spMkLst>
        </pc:spChg>
      </pc:sldChg>
      <pc:sldChg chg="modSp modTransition modNotes">
        <pc:chgData name="Thomas Stensitzki" userId="75cafe6b-2f2a-469b-85c4-eec3b9c972ba" providerId="ADAL" clId="{C46BF1B3-21CE-4139-BCE3-88BA6821EDEC}" dt="2018-08-05T08:44:44.640" v="1311"/>
        <pc:sldMkLst>
          <pc:docMk/>
          <pc:sldMk cId="152801369" sldId="328"/>
        </pc:sldMkLst>
        <pc:spChg chg="mod">
          <ac:chgData name="Thomas Stensitzki" userId="75cafe6b-2f2a-469b-85c4-eec3b9c972ba" providerId="ADAL" clId="{C46BF1B3-21CE-4139-BCE3-88BA6821EDEC}" dt="2018-08-05T08:38:06.109" v="1041" actId="790"/>
          <ac:spMkLst>
            <pc:docMk/>
            <pc:sldMk cId="152801369" sldId="328"/>
            <ac:spMk id="3" creationId="{D04AC22A-3880-4514-A257-04C7ABD3C365}"/>
          </ac:spMkLst>
        </pc:spChg>
        <pc:spChg chg="mod">
          <ac:chgData name="Thomas Stensitzki" userId="75cafe6b-2f2a-469b-85c4-eec3b9c972ba" providerId="ADAL" clId="{C46BF1B3-21CE-4139-BCE3-88BA6821EDEC}" dt="2018-08-05T08:38:06.114" v="1042" actId="790"/>
          <ac:spMkLst>
            <pc:docMk/>
            <pc:sldMk cId="152801369" sldId="328"/>
            <ac:spMk id="5" creationId="{A54360F1-51D5-4BAC-B186-047F4F13DA56}"/>
          </ac:spMkLst>
        </pc:spChg>
      </pc:sldChg>
      <pc:sldChg chg="modSp modTransition modNotes">
        <pc:chgData name="Thomas Stensitzki" userId="75cafe6b-2f2a-469b-85c4-eec3b9c972ba" providerId="ADAL" clId="{C46BF1B3-21CE-4139-BCE3-88BA6821EDEC}" dt="2018-08-05T08:46:14.584" v="1326"/>
        <pc:sldMkLst>
          <pc:docMk/>
          <pc:sldMk cId="2793921348" sldId="329"/>
        </pc:sldMkLst>
        <pc:spChg chg="mod">
          <ac:chgData name="Thomas Stensitzki" userId="75cafe6b-2f2a-469b-85c4-eec3b9c972ba" providerId="ADAL" clId="{C46BF1B3-21CE-4139-BCE3-88BA6821EDEC}" dt="2018-08-05T08:38:06.128" v="1049" actId="790"/>
          <ac:spMkLst>
            <pc:docMk/>
            <pc:sldMk cId="2793921348" sldId="329"/>
            <ac:spMk id="6" creationId="{00000000-0000-0000-0000-000000000000}"/>
          </ac:spMkLst>
        </pc:spChg>
        <pc:spChg chg="mod">
          <ac:chgData name="Thomas Stensitzki" userId="75cafe6b-2f2a-469b-85c4-eec3b9c972ba" providerId="ADAL" clId="{C46BF1B3-21CE-4139-BCE3-88BA6821EDEC}" dt="2018-08-05T08:46:14.584" v="1326"/>
          <ac:spMkLst>
            <pc:docMk/>
            <pc:sldMk cId="2793921348" sldId="329"/>
            <ac:spMk id="7" creationId="{00000000-0000-0000-0000-000000000000}"/>
          </ac:spMkLst>
        </pc:spChg>
      </pc:sldChg>
      <pc:sldChg chg="addSp modSp add modTransition modAnim modNotes">
        <pc:chgData name="Thomas Stensitzki" userId="75cafe6b-2f2a-469b-85c4-eec3b9c972ba" providerId="ADAL" clId="{C46BF1B3-21CE-4139-BCE3-88BA6821EDEC}" dt="2018-08-05T08:44:44.640" v="1311"/>
        <pc:sldMkLst>
          <pc:docMk/>
          <pc:sldMk cId="1285271937" sldId="330"/>
        </pc:sldMkLst>
        <pc:spChg chg="add mod">
          <ac:chgData name="Thomas Stensitzki" userId="75cafe6b-2f2a-469b-85c4-eec3b9c972ba" providerId="ADAL" clId="{C46BF1B3-21CE-4139-BCE3-88BA6821EDEC}" dt="2018-08-05T08:38:06.365" v="1115"/>
          <ac:spMkLst>
            <pc:docMk/>
            <pc:sldMk cId="1285271937" sldId="330"/>
            <ac:spMk id="2" creationId="{9D445105-A5F5-4C27-82A0-CD4DF431DAFF}"/>
          </ac:spMkLst>
        </pc:spChg>
        <pc:spChg chg="add mod">
          <ac:chgData name="Thomas Stensitzki" userId="75cafe6b-2f2a-469b-85c4-eec3b9c972ba" providerId="ADAL" clId="{C46BF1B3-21CE-4139-BCE3-88BA6821EDEC}" dt="2018-08-05T08:38:06.366" v="1116"/>
          <ac:spMkLst>
            <pc:docMk/>
            <pc:sldMk cId="1285271937" sldId="330"/>
            <ac:spMk id="3" creationId="{B1AAA001-B054-403D-ACC5-12089EC36A8E}"/>
          </ac:spMkLst>
        </pc:spChg>
        <pc:spChg chg="add mod">
          <ac:chgData name="Thomas Stensitzki" userId="75cafe6b-2f2a-469b-85c4-eec3b9c972ba" providerId="ADAL" clId="{C46BF1B3-21CE-4139-BCE3-88BA6821EDEC}" dt="2018-08-05T08:38:06.367" v="1117"/>
          <ac:spMkLst>
            <pc:docMk/>
            <pc:sldMk cId="1285271937" sldId="330"/>
            <ac:spMk id="4" creationId="{7F54E30B-29E8-4DB2-9476-9C6EEAAD7A3C}"/>
          </ac:spMkLst>
        </pc:spChg>
        <pc:spChg chg="add mod">
          <ac:chgData name="Thomas Stensitzki" userId="75cafe6b-2f2a-469b-85c4-eec3b9c972ba" providerId="ADAL" clId="{C46BF1B3-21CE-4139-BCE3-88BA6821EDEC}" dt="2018-08-05T08:38:06.369" v="1118"/>
          <ac:spMkLst>
            <pc:docMk/>
            <pc:sldMk cId="1285271937" sldId="330"/>
            <ac:spMk id="5" creationId="{52ED2073-7443-44CE-AA3F-5D2EFAAD010E}"/>
          </ac:spMkLst>
        </pc:spChg>
        <pc:spChg chg="mod">
          <ac:chgData name="Thomas Stensitzki" userId="75cafe6b-2f2a-469b-85c4-eec3b9c972ba" providerId="ADAL" clId="{C46BF1B3-21CE-4139-BCE3-88BA6821EDEC}" dt="2018-08-05T08:38:06.370" v="1119" actId="790"/>
          <ac:spMkLst>
            <pc:docMk/>
            <pc:sldMk cId="1285271937" sldId="330"/>
            <ac:spMk id="7" creationId="{3BF17C85-97D9-4768-A583-CB1BB669E576}"/>
          </ac:spMkLst>
        </pc:spChg>
        <pc:spChg chg="mod">
          <ac:chgData name="Thomas Stensitzki" userId="75cafe6b-2f2a-469b-85c4-eec3b9c972ba" providerId="ADAL" clId="{C46BF1B3-21CE-4139-BCE3-88BA6821EDEC}" dt="2018-08-05T08:38:06.371" v="1120" actId="790"/>
          <ac:spMkLst>
            <pc:docMk/>
            <pc:sldMk cId="1285271937" sldId="330"/>
            <ac:spMk id="8" creationId="{0B6E5F02-2946-4FB2-8685-51D1396963FE}"/>
          </ac:spMkLst>
        </pc:spChg>
        <pc:spChg chg="mod">
          <ac:chgData name="Thomas Stensitzki" userId="75cafe6b-2f2a-469b-85c4-eec3b9c972ba" providerId="ADAL" clId="{C46BF1B3-21CE-4139-BCE3-88BA6821EDEC}" dt="2018-08-05T08:38:06.372" v="1121" actId="790"/>
          <ac:spMkLst>
            <pc:docMk/>
            <pc:sldMk cId="1285271937" sldId="330"/>
            <ac:spMk id="9" creationId="{AC17CAD8-7BC5-4C92-B4AB-074D04DEAA33}"/>
          </ac:spMkLst>
        </pc:spChg>
        <pc:spChg chg="mod">
          <ac:chgData name="Thomas Stensitzki" userId="75cafe6b-2f2a-469b-85c4-eec3b9c972ba" providerId="ADAL" clId="{C46BF1B3-21CE-4139-BCE3-88BA6821EDEC}" dt="2018-08-05T08:38:06.374" v="1122" actId="790"/>
          <ac:spMkLst>
            <pc:docMk/>
            <pc:sldMk cId="1285271937" sldId="330"/>
            <ac:spMk id="11" creationId="{3471C938-6B4F-4B6C-824A-53E0953F2B7E}"/>
          </ac:spMkLst>
        </pc:spChg>
        <pc:spChg chg="mod">
          <ac:chgData name="Thomas Stensitzki" userId="75cafe6b-2f2a-469b-85c4-eec3b9c972ba" providerId="ADAL" clId="{C46BF1B3-21CE-4139-BCE3-88BA6821EDEC}" dt="2018-08-05T08:38:06.375" v="1123" actId="790"/>
          <ac:spMkLst>
            <pc:docMk/>
            <pc:sldMk cId="1285271937" sldId="330"/>
            <ac:spMk id="12" creationId="{56CBBB88-540A-4D32-924C-08E50A2C7E9D}"/>
          </ac:spMkLst>
        </pc:spChg>
        <pc:spChg chg="mod">
          <ac:chgData name="Thomas Stensitzki" userId="75cafe6b-2f2a-469b-85c4-eec3b9c972ba" providerId="ADAL" clId="{C46BF1B3-21CE-4139-BCE3-88BA6821EDEC}" dt="2018-08-05T08:38:06.376" v="1124" actId="790"/>
          <ac:spMkLst>
            <pc:docMk/>
            <pc:sldMk cId="1285271937" sldId="330"/>
            <ac:spMk id="14" creationId="{3C42BB04-CE75-4E4E-8211-277F7C6F334B}"/>
          </ac:spMkLst>
        </pc:spChg>
        <pc:spChg chg="mod">
          <ac:chgData name="Thomas Stensitzki" userId="75cafe6b-2f2a-469b-85c4-eec3b9c972ba" providerId="ADAL" clId="{C46BF1B3-21CE-4139-BCE3-88BA6821EDEC}" dt="2018-08-05T08:38:06.377" v="1125" actId="790"/>
          <ac:spMkLst>
            <pc:docMk/>
            <pc:sldMk cId="1285271937" sldId="330"/>
            <ac:spMk id="15" creationId="{E2512078-310B-44D1-A48F-401ADF2DD290}"/>
          </ac:spMkLst>
        </pc:spChg>
        <pc:spChg chg="mod">
          <ac:chgData name="Thomas Stensitzki" userId="75cafe6b-2f2a-469b-85c4-eec3b9c972ba" providerId="ADAL" clId="{C46BF1B3-21CE-4139-BCE3-88BA6821EDEC}" dt="2018-08-05T08:38:06.378" v="1126" actId="790"/>
          <ac:spMkLst>
            <pc:docMk/>
            <pc:sldMk cId="1285271937" sldId="330"/>
            <ac:spMk id="17" creationId="{843B48B2-C207-44F4-9A6D-4903D2BDFEBE}"/>
          </ac:spMkLst>
        </pc:spChg>
        <pc:spChg chg="mod">
          <ac:chgData name="Thomas Stensitzki" userId="75cafe6b-2f2a-469b-85c4-eec3b9c972ba" providerId="ADAL" clId="{C46BF1B3-21CE-4139-BCE3-88BA6821EDEC}" dt="2018-08-05T08:38:06.379" v="1127" actId="790"/>
          <ac:spMkLst>
            <pc:docMk/>
            <pc:sldMk cId="1285271937" sldId="330"/>
            <ac:spMk id="18" creationId="{6F9316A2-F0CD-4C91-9BCC-DED0F8D1A962}"/>
          </ac:spMkLst>
        </pc:spChg>
        <pc:spChg chg="add mod">
          <ac:chgData name="Thomas Stensitzki" userId="75cafe6b-2f2a-469b-85c4-eec3b9c972ba" providerId="ADAL" clId="{C46BF1B3-21CE-4139-BCE3-88BA6821EDEC}" dt="2018-08-05T08:38:06.381" v="1128" actId="790"/>
          <ac:spMkLst>
            <pc:docMk/>
            <pc:sldMk cId="1285271937" sldId="330"/>
            <ac:spMk id="20" creationId="{8EA383DB-EABF-47B7-97DC-5373043BC124}"/>
          </ac:spMkLst>
        </pc:spChg>
        <pc:spChg chg="add mod">
          <ac:chgData name="Thomas Stensitzki" userId="75cafe6b-2f2a-469b-85c4-eec3b9c972ba" providerId="ADAL" clId="{C46BF1B3-21CE-4139-BCE3-88BA6821EDEC}" dt="2018-08-05T08:38:06.383" v="1129"/>
          <ac:spMkLst>
            <pc:docMk/>
            <pc:sldMk cId="1285271937" sldId="330"/>
            <ac:spMk id="21" creationId="{846CA4B7-F420-445C-A361-C6C75472389A}"/>
          </ac:spMkLst>
        </pc:spChg>
        <pc:spChg chg="mod">
          <ac:chgData name="Thomas Stensitzki" userId="75cafe6b-2f2a-469b-85c4-eec3b9c972ba" providerId="ADAL" clId="{C46BF1B3-21CE-4139-BCE3-88BA6821EDEC}" dt="2018-08-05T08:38:06.384" v="1130" actId="790"/>
          <ac:spMkLst>
            <pc:docMk/>
            <pc:sldMk cId="1285271937" sldId="330"/>
            <ac:spMk id="23" creationId="{8031E022-AE63-40C0-84AC-D788475CB24A}"/>
          </ac:spMkLst>
        </pc:spChg>
        <pc:spChg chg="mod">
          <ac:chgData name="Thomas Stensitzki" userId="75cafe6b-2f2a-469b-85c4-eec3b9c972ba" providerId="ADAL" clId="{C46BF1B3-21CE-4139-BCE3-88BA6821EDEC}" dt="2018-08-05T08:38:06.386" v="1131" actId="790"/>
          <ac:spMkLst>
            <pc:docMk/>
            <pc:sldMk cId="1285271937" sldId="330"/>
            <ac:spMk id="24" creationId="{6DA8E324-E97A-4F2D-8C48-B1787059F9DE}"/>
          </ac:spMkLst>
        </pc:spChg>
        <pc:spChg chg="mod">
          <ac:chgData name="Thomas Stensitzki" userId="75cafe6b-2f2a-469b-85c4-eec3b9c972ba" providerId="ADAL" clId="{C46BF1B3-21CE-4139-BCE3-88BA6821EDEC}" dt="2018-08-05T08:38:06.388" v="1132" actId="790"/>
          <ac:spMkLst>
            <pc:docMk/>
            <pc:sldMk cId="1285271937" sldId="330"/>
            <ac:spMk id="26" creationId="{1CF56A9A-0BAF-436D-ABEB-C9E7FB3E7C01}"/>
          </ac:spMkLst>
        </pc:spChg>
        <pc:spChg chg="mod">
          <ac:chgData name="Thomas Stensitzki" userId="75cafe6b-2f2a-469b-85c4-eec3b9c972ba" providerId="ADAL" clId="{C46BF1B3-21CE-4139-BCE3-88BA6821EDEC}" dt="2018-08-05T08:38:06.390" v="1133" actId="790"/>
          <ac:spMkLst>
            <pc:docMk/>
            <pc:sldMk cId="1285271937" sldId="330"/>
            <ac:spMk id="27" creationId="{6DC614E8-4F52-4C89-863D-1A8E8C00709A}"/>
          </ac:spMkLst>
        </pc:spChg>
        <pc:spChg chg="add mod">
          <ac:chgData name="Thomas Stensitzki" userId="75cafe6b-2f2a-469b-85c4-eec3b9c972ba" providerId="ADAL" clId="{C46BF1B3-21CE-4139-BCE3-88BA6821EDEC}" dt="2018-08-05T08:38:06.400" v="1134" actId="790"/>
          <ac:spMkLst>
            <pc:docMk/>
            <pc:sldMk cId="1285271937" sldId="330"/>
            <ac:spMk id="28" creationId="{3AC9275D-A5E4-4C2F-993A-19AA8135D0CF}"/>
          </ac:spMkLst>
        </pc:spChg>
        <pc:grpChg chg="add">
          <ac:chgData name="Thomas Stensitzki" userId="75cafe6b-2f2a-469b-85c4-eec3b9c972ba" providerId="ADAL" clId="{C46BF1B3-21CE-4139-BCE3-88BA6821EDEC}" dt="2018-08-05T07:39:08.134" v="146"/>
          <ac:grpSpMkLst>
            <pc:docMk/>
            <pc:sldMk cId="1285271937" sldId="330"/>
            <ac:grpSpMk id="6" creationId="{675F4FB7-6087-4AD8-B521-F3AF37F27C54}"/>
          </ac:grpSpMkLst>
        </pc:grpChg>
        <pc:grpChg chg="add">
          <ac:chgData name="Thomas Stensitzki" userId="75cafe6b-2f2a-469b-85c4-eec3b9c972ba" providerId="ADAL" clId="{C46BF1B3-21CE-4139-BCE3-88BA6821EDEC}" dt="2018-08-05T07:39:08.134" v="146"/>
          <ac:grpSpMkLst>
            <pc:docMk/>
            <pc:sldMk cId="1285271937" sldId="330"/>
            <ac:grpSpMk id="10" creationId="{E4089B64-E2C8-4805-AE13-775376796F78}"/>
          </ac:grpSpMkLst>
        </pc:grpChg>
        <pc:grpChg chg="add">
          <ac:chgData name="Thomas Stensitzki" userId="75cafe6b-2f2a-469b-85c4-eec3b9c972ba" providerId="ADAL" clId="{C46BF1B3-21CE-4139-BCE3-88BA6821EDEC}" dt="2018-08-05T07:39:08.134" v="146"/>
          <ac:grpSpMkLst>
            <pc:docMk/>
            <pc:sldMk cId="1285271937" sldId="330"/>
            <ac:grpSpMk id="13" creationId="{C69F4778-5048-4DEA-B537-4E51B3950810}"/>
          </ac:grpSpMkLst>
        </pc:grpChg>
        <pc:grpChg chg="add">
          <ac:chgData name="Thomas Stensitzki" userId="75cafe6b-2f2a-469b-85c4-eec3b9c972ba" providerId="ADAL" clId="{C46BF1B3-21CE-4139-BCE3-88BA6821EDEC}" dt="2018-08-05T07:39:08.134" v="146"/>
          <ac:grpSpMkLst>
            <pc:docMk/>
            <pc:sldMk cId="1285271937" sldId="330"/>
            <ac:grpSpMk id="16" creationId="{7054A37E-5C10-4C45-AEEE-62132F93B6D1}"/>
          </ac:grpSpMkLst>
        </pc:grpChg>
        <pc:grpChg chg="add">
          <ac:chgData name="Thomas Stensitzki" userId="75cafe6b-2f2a-469b-85c4-eec3b9c972ba" providerId="ADAL" clId="{C46BF1B3-21CE-4139-BCE3-88BA6821EDEC}" dt="2018-08-05T07:39:08.134" v="146"/>
          <ac:grpSpMkLst>
            <pc:docMk/>
            <pc:sldMk cId="1285271937" sldId="330"/>
            <ac:grpSpMk id="22" creationId="{71F36AA8-05AA-4050-87B9-338F89E4AC07}"/>
          </ac:grpSpMkLst>
        </pc:grpChg>
        <pc:grpChg chg="add">
          <ac:chgData name="Thomas Stensitzki" userId="75cafe6b-2f2a-469b-85c4-eec3b9c972ba" providerId="ADAL" clId="{C46BF1B3-21CE-4139-BCE3-88BA6821EDEC}" dt="2018-08-05T07:39:08.134" v="146"/>
          <ac:grpSpMkLst>
            <pc:docMk/>
            <pc:sldMk cId="1285271937" sldId="330"/>
            <ac:grpSpMk id="25" creationId="{328DE8E5-2952-41CD-9B89-A76C64156F9B}"/>
          </ac:grpSpMkLst>
        </pc:grpChg>
        <pc:cxnChg chg="add">
          <ac:chgData name="Thomas Stensitzki" userId="75cafe6b-2f2a-469b-85c4-eec3b9c972ba" providerId="ADAL" clId="{C46BF1B3-21CE-4139-BCE3-88BA6821EDEC}" dt="2018-08-05T07:39:08.134" v="146"/>
          <ac:cxnSpMkLst>
            <pc:docMk/>
            <pc:sldMk cId="1285271937" sldId="330"/>
            <ac:cxnSpMk id="19" creationId="{4AC300A4-092F-4DF3-A45F-7E06A0ECE67B}"/>
          </ac:cxnSpMkLst>
        </pc:cxnChg>
      </pc:sldChg>
      <pc:sldChg chg="addSp delSp modSp add modTransition delAnim modAnim modNotes">
        <pc:chgData name="Thomas Stensitzki" userId="75cafe6b-2f2a-469b-85c4-eec3b9c972ba" providerId="ADAL" clId="{C46BF1B3-21CE-4139-BCE3-88BA6821EDEC}" dt="2018-08-05T08:44:44.640" v="1311"/>
        <pc:sldMkLst>
          <pc:docMk/>
          <pc:sldMk cId="3318331984" sldId="331"/>
        </pc:sldMkLst>
        <pc:spChg chg="del">
          <ac:chgData name="Thomas Stensitzki" userId="75cafe6b-2f2a-469b-85c4-eec3b9c972ba" providerId="ADAL" clId="{C46BF1B3-21CE-4139-BCE3-88BA6821EDEC}" dt="2018-08-05T07:43:40.777" v="214" actId="478"/>
          <ac:spMkLst>
            <pc:docMk/>
            <pc:sldMk cId="3318331984" sldId="331"/>
            <ac:spMk id="2" creationId="{9D445105-A5F5-4C27-82A0-CD4DF431DAFF}"/>
          </ac:spMkLst>
        </pc:spChg>
        <pc:spChg chg="del">
          <ac:chgData name="Thomas Stensitzki" userId="75cafe6b-2f2a-469b-85c4-eec3b9c972ba" providerId="ADAL" clId="{C46BF1B3-21CE-4139-BCE3-88BA6821EDEC}" dt="2018-08-05T07:43:40.777" v="214" actId="478"/>
          <ac:spMkLst>
            <pc:docMk/>
            <pc:sldMk cId="3318331984" sldId="331"/>
            <ac:spMk id="3" creationId="{B1AAA001-B054-403D-ACC5-12089EC36A8E}"/>
          </ac:spMkLst>
        </pc:spChg>
        <pc:spChg chg="del">
          <ac:chgData name="Thomas Stensitzki" userId="75cafe6b-2f2a-469b-85c4-eec3b9c972ba" providerId="ADAL" clId="{C46BF1B3-21CE-4139-BCE3-88BA6821EDEC}" dt="2018-08-05T07:43:40.777" v="214" actId="478"/>
          <ac:spMkLst>
            <pc:docMk/>
            <pc:sldMk cId="3318331984" sldId="331"/>
            <ac:spMk id="4" creationId="{7F54E30B-29E8-4DB2-9476-9C6EEAAD7A3C}"/>
          </ac:spMkLst>
        </pc:spChg>
        <pc:spChg chg="del">
          <ac:chgData name="Thomas Stensitzki" userId="75cafe6b-2f2a-469b-85c4-eec3b9c972ba" providerId="ADAL" clId="{C46BF1B3-21CE-4139-BCE3-88BA6821EDEC}" dt="2018-08-05T07:43:40.777" v="214" actId="478"/>
          <ac:spMkLst>
            <pc:docMk/>
            <pc:sldMk cId="3318331984" sldId="331"/>
            <ac:spMk id="5" creationId="{52ED2073-7443-44CE-AA3F-5D2EFAAD010E}"/>
          </ac:spMkLst>
        </pc:spChg>
        <pc:spChg chg="del">
          <ac:chgData name="Thomas Stensitzki" userId="75cafe6b-2f2a-469b-85c4-eec3b9c972ba" providerId="ADAL" clId="{C46BF1B3-21CE-4139-BCE3-88BA6821EDEC}" dt="2018-08-05T07:43:40.777" v="214" actId="478"/>
          <ac:spMkLst>
            <pc:docMk/>
            <pc:sldMk cId="3318331984" sldId="331"/>
            <ac:spMk id="20" creationId="{8EA383DB-EABF-47B7-97DC-5373043BC124}"/>
          </ac:spMkLst>
        </pc:spChg>
        <pc:spChg chg="del">
          <ac:chgData name="Thomas Stensitzki" userId="75cafe6b-2f2a-469b-85c4-eec3b9c972ba" providerId="ADAL" clId="{C46BF1B3-21CE-4139-BCE3-88BA6821EDEC}" dt="2018-08-05T07:43:40.777" v="214" actId="478"/>
          <ac:spMkLst>
            <pc:docMk/>
            <pc:sldMk cId="3318331984" sldId="331"/>
            <ac:spMk id="21" creationId="{846CA4B7-F420-445C-A361-C6C75472389A}"/>
          </ac:spMkLst>
        </pc:spChg>
        <pc:spChg chg="mod">
          <ac:chgData name="Thomas Stensitzki" userId="75cafe6b-2f2a-469b-85c4-eec3b9c972ba" providerId="ADAL" clId="{C46BF1B3-21CE-4139-BCE3-88BA6821EDEC}" dt="2018-08-05T08:38:06.502" v="1137" actId="790"/>
          <ac:spMkLst>
            <pc:docMk/>
            <pc:sldMk cId="3318331984" sldId="331"/>
            <ac:spMk id="28" creationId="{3AC9275D-A5E4-4C2F-993A-19AA8135D0CF}"/>
          </ac:spMkLst>
        </pc:spChg>
        <pc:spChg chg="mod">
          <ac:chgData name="Thomas Stensitzki" userId="75cafe6b-2f2a-469b-85c4-eec3b9c972ba" providerId="ADAL" clId="{C46BF1B3-21CE-4139-BCE3-88BA6821EDEC}" dt="2018-08-05T08:38:06.504" v="1138" actId="790"/>
          <ac:spMkLst>
            <pc:docMk/>
            <pc:sldMk cId="3318331984" sldId="331"/>
            <ac:spMk id="30" creationId="{A8A3A4BF-82EA-4467-BDD8-5F050B260D54}"/>
          </ac:spMkLst>
        </pc:spChg>
        <pc:spChg chg="mod">
          <ac:chgData name="Thomas Stensitzki" userId="75cafe6b-2f2a-469b-85c4-eec3b9c972ba" providerId="ADAL" clId="{C46BF1B3-21CE-4139-BCE3-88BA6821EDEC}" dt="2018-08-05T08:38:06.507" v="1139" actId="790"/>
          <ac:spMkLst>
            <pc:docMk/>
            <pc:sldMk cId="3318331984" sldId="331"/>
            <ac:spMk id="31" creationId="{9FF272BC-20B2-43BF-8CAC-FA5006A7B3DF}"/>
          </ac:spMkLst>
        </pc:spChg>
        <pc:spChg chg="mod">
          <ac:chgData name="Thomas Stensitzki" userId="75cafe6b-2f2a-469b-85c4-eec3b9c972ba" providerId="ADAL" clId="{C46BF1B3-21CE-4139-BCE3-88BA6821EDEC}" dt="2018-08-05T08:38:06.511" v="1140" actId="790"/>
          <ac:spMkLst>
            <pc:docMk/>
            <pc:sldMk cId="3318331984" sldId="331"/>
            <ac:spMk id="32" creationId="{251BA992-DE34-477C-BE97-F13A7CC60E9B}"/>
          </ac:spMkLst>
        </pc:spChg>
        <pc:spChg chg="mod">
          <ac:chgData name="Thomas Stensitzki" userId="75cafe6b-2f2a-469b-85c4-eec3b9c972ba" providerId="ADAL" clId="{C46BF1B3-21CE-4139-BCE3-88BA6821EDEC}" dt="2018-08-05T08:38:06.512" v="1141" actId="790"/>
          <ac:spMkLst>
            <pc:docMk/>
            <pc:sldMk cId="3318331984" sldId="331"/>
            <ac:spMk id="34" creationId="{1897B186-A50E-41BC-8B14-02E866DBC878}"/>
          </ac:spMkLst>
        </pc:spChg>
        <pc:spChg chg="mod">
          <ac:chgData name="Thomas Stensitzki" userId="75cafe6b-2f2a-469b-85c4-eec3b9c972ba" providerId="ADAL" clId="{C46BF1B3-21CE-4139-BCE3-88BA6821EDEC}" dt="2018-08-05T08:38:06.515" v="1142" actId="790"/>
          <ac:spMkLst>
            <pc:docMk/>
            <pc:sldMk cId="3318331984" sldId="331"/>
            <ac:spMk id="35" creationId="{3C022164-2171-4B12-9FC6-C2534CCAB5F9}"/>
          </ac:spMkLst>
        </pc:spChg>
        <pc:spChg chg="mod">
          <ac:chgData name="Thomas Stensitzki" userId="75cafe6b-2f2a-469b-85c4-eec3b9c972ba" providerId="ADAL" clId="{C46BF1B3-21CE-4139-BCE3-88BA6821EDEC}" dt="2018-08-05T08:38:06.519" v="1143" actId="790"/>
          <ac:spMkLst>
            <pc:docMk/>
            <pc:sldMk cId="3318331984" sldId="331"/>
            <ac:spMk id="36" creationId="{6C61E144-A472-4563-BF45-1CE8EFAD4A3F}"/>
          </ac:spMkLst>
        </pc:spChg>
        <pc:spChg chg="mod">
          <ac:chgData name="Thomas Stensitzki" userId="75cafe6b-2f2a-469b-85c4-eec3b9c972ba" providerId="ADAL" clId="{C46BF1B3-21CE-4139-BCE3-88BA6821EDEC}" dt="2018-08-05T08:38:06.521" v="1144" actId="790"/>
          <ac:spMkLst>
            <pc:docMk/>
            <pc:sldMk cId="3318331984" sldId="331"/>
            <ac:spMk id="38" creationId="{6D3A28EA-8591-4EB8-A500-A311A75B79BC}"/>
          </ac:spMkLst>
        </pc:spChg>
        <pc:spChg chg="mod">
          <ac:chgData name="Thomas Stensitzki" userId="75cafe6b-2f2a-469b-85c4-eec3b9c972ba" providerId="ADAL" clId="{C46BF1B3-21CE-4139-BCE3-88BA6821EDEC}" dt="2018-08-05T08:38:06.523" v="1145" actId="790"/>
          <ac:spMkLst>
            <pc:docMk/>
            <pc:sldMk cId="3318331984" sldId="331"/>
            <ac:spMk id="39" creationId="{D31D0343-E030-48F7-AF4A-1476817B68DE}"/>
          </ac:spMkLst>
        </pc:spChg>
        <pc:spChg chg="mod">
          <ac:chgData name="Thomas Stensitzki" userId="75cafe6b-2f2a-469b-85c4-eec3b9c972ba" providerId="ADAL" clId="{C46BF1B3-21CE-4139-BCE3-88BA6821EDEC}" dt="2018-08-05T08:38:06.526" v="1146" actId="790"/>
          <ac:spMkLst>
            <pc:docMk/>
            <pc:sldMk cId="3318331984" sldId="331"/>
            <ac:spMk id="40" creationId="{3071937F-FAA1-45ED-AD8F-53ADC1D75505}"/>
          </ac:spMkLst>
        </pc:spChg>
        <pc:spChg chg="mod">
          <ac:chgData name="Thomas Stensitzki" userId="75cafe6b-2f2a-469b-85c4-eec3b9c972ba" providerId="ADAL" clId="{C46BF1B3-21CE-4139-BCE3-88BA6821EDEC}" dt="2018-08-05T08:38:06.527" v="1147" actId="790"/>
          <ac:spMkLst>
            <pc:docMk/>
            <pc:sldMk cId="3318331984" sldId="331"/>
            <ac:spMk id="42" creationId="{09C627C2-1C5D-4358-A563-54D5215CA9F6}"/>
          </ac:spMkLst>
        </pc:spChg>
        <pc:spChg chg="mod">
          <ac:chgData name="Thomas Stensitzki" userId="75cafe6b-2f2a-469b-85c4-eec3b9c972ba" providerId="ADAL" clId="{C46BF1B3-21CE-4139-BCE3-88BA6821EDEC}" dt="2018-08-05T08:38:06.529" v="1148" actId="790"/>
          <ac:spMkLst>
            <pc:docMk/>
            <pc:sldMk cId="3318331984" sldId="331"/>
            <ac:spMk id="43" creationId="{28CCFC69-AE53-4ACB-9ECF-4DFA77672EBB}"/>
          </ac:spMkLst>
        </pc:spChg>
        <pc:spChg chg="mod">
          <ac:chgData name="Thomas Stensitzki" userId="75cafe6b-2f2a-469b-85c4-eec3b9c972ba" providerId="ADAL" clId="{C46BF1B3-21CE-4139-BCE3-88BA6821EDEC}" dt="2018-08-05T08:38:06.532" v="1149" actId="790"/>
          <ac:spMkLst>
            <pc:docMk/>
            <pc:sldMk cId="3318331984" sldId="331"/>
            <ac:spMk id="44" creationId="{03F89CF2-A5B4-49FD-87DB-BD1023DBB459}"/>
          </ac:spMkLst>
        </pc:spChg>
        <pc:spChg chg="mod">
          <ac:chgData name="Thomas Stensitzki" userId="75cafe6b-2f2a-469b-85c4-eec3b9c972ba" providerId="ADAL" clId="{C46BF1B3-21CE-4139-BCE3-88BA6821EDEC}" dt="2018-08-05T08:38:06.534" v="1150" actId="790"/>
          <ac:spMkLst>
            <pc:docMk/>
            <pc:sldMk cId="3318331984" sldId="331"/>
            <ac:spMk id="46" creationId="{D8A832A5-D262-4159-B550-46AF49BE7A65}"/>
          </ac:spMkLst>
        </pc:spChg>
        <pc:spChg chg="mod">
          <ac:chgData name="Thomas Stensitzki" userId="75cafe6b-2f2a-469b-85c4-eec3b9c972ba" providerId="ADAL" clId="{C46BF1B3-21CE-4139-BCE3-88BA6821EDEC}" dt="2018-08-05T08:38:06.536" v="1151" actId="790"/>
          <ac:spMkLst>
            <pc:docMk/>
            <pc:sldMk cId="3318331984" sldId="331"/>
            <ac:spMk id="47" creationId="{78246101-5FEF-4062-BB9C-C05A618A4184}"/>
          </ac:spMkLst>
        </pc:spChg>
        <pc:spChg chg="mod">
          <ac:chgData name="Thomas Stensitzki" userId="75cafe6b-2f2a-469b-85c4-eec3b9c972ba" providerId="ADAL" clId="{C46BF1B3-21CE-4139-BCE3-88BA6821EDEC}" dt="2018-08-05T08:38:06.539" v="1152" actId="790"/>
          <ac:spMkLst>
            <pc:docMk/>
            <pc:sldMk cId="3318331984" sldId="331"/>
            <ac:spMk id="48" creationId="{FA6FC4FE-6315-472A-8ADD-0B7A1848E55A}"/>
          </ac:spMkLst>
        </pc:spChg>
        <pc:spChg chg="mod">
          <ac:chgData name="Thomas Stensitzki" userId="75cafe6b-2f2a-469b-85c4-eec3b9c972ba" providerId="ADAL" clId="{C46BF1B3-21CE-4139-BCE3-88BA6821EDEC}" dt="2018-08-05T08:38:06.541" v="1153" actId="790"/>
          <ac:spMkLst>
            <pc:docMk/>
            <pc:sldMk cId="3318331984" sldId="331"/>
            <ac:spMk id="50" creationId="{675DBDF5-49E9-4040-919E-40DC1C43D980}"/>
          </ac:spMkLst>
        </pc:spChg>
        <pc:spChg chg="mod">
          <ac:chgData name="Thomas Stensitzki" userId="75cafe6b-2f2a-469b-85c4-eec3b9c972ba" providerId="ADAL" clId="{C46BF1B3-21CE-4139-BCE3-88BA6821EDEC}" dt="2018-08-05T08:38:06.542" v="1154" actId="790"/>
          <ac:spMkLst>
            <pc:docMk/>
            <pc:sldMk cId="3318331984" sldId="331"/>
            <ac:spMk id="51" creationId="{2ED57A6E-F19C-497F-9BD7-07645DF8C9AB}"/>
          </ac:spMkLst>
        </pc:spChg>
        <pc:spChg chg="mod">
          <ac:chgData name="Thomas Stensitzki" userId="75cafe6b-2f2a-469b-85c4-eec3b9c972ba" providerId="ADAL" clId="{C46BF1B3-21CE-4139-BCE3-88BA6821EDEC}" dt="2018-08-05T08:38:06.545" v="1155" actId="790"/>
          <ac:spMkLst>
            <pc:docMk/>
            <pc:sldMk cId="3318331984" sldId="331"/>
            <ac:spMk id="52" creationId="{2BAA4B94-7652-4F93-8B13-F7BBCB544F95}"/>
          </ac:spMkLst>
        </pc:spChg>
        <pc:grpChg chg="del">
          <ac:chgData name="Thomas Stensitzki" userId="75cafe6b-2f2a-469b-85c4-eec3b9c972ba" providerId="ADAL" clId="{C46BF1B3-21CE-4139-BCE3-88BA6821EDEC}" dt="2018-08-05T07:43:40.777" v="214" actId="478"/>
          <ac:grpSpMkLst>
            <pc:docMk/>
            <pc:sldMk cId="3318331984" sldId="331"/>
            <ac:grpSpMk id="6" creationId="{675F4FB7-6087-4AD8-B521-F3AF37F27C54}"/>
          </ac:grpSpMkLst>
        </pc:grpChg>
        <pc:grpChg chg="del">
          <ac:chgData name="Thomas Stensitzki" userId="75cafe6b-2f2a-469b-85c4-eec3b9c972ba" providerId="ADAL" clId="{C46BF1B3-21CE-4139-BCE3-88BA6821EDEC}" dt="2018-08-05T07:43:40.777" v="214" actId="478"/>
          <ac:grpSpMkLst>
            <pc:docMk/>
            <pc:sldMk cId="3318331984" sldId="331"/>
            <ac:grpSpMk id="10" creationId="{E4089B64-E2C8-4805-AE13-775376796F78}"/>
          </ac:grpSpMkLst>
        </pc:grpChg>
        <pc:grpChg chg="del">
          <ac:chgData name="Thomas Stensitzki" userId="75cafe6b-2f2a-469b-85c4-eec3b9c972ba" providerId="ADAL" clId="{C46BF1B3-21CE-4139-BCE3-88BA6821EDEC}" dt="2018-08-05T07:43:40.777" v="214" actId="478"/>
          <ac:grpSpMkLst>
            <pc:docMk/>
            <pc:sldMk cId="3318331984" sldId="331"/>
            <ac:grpSpMk id="13" creationId="{C69F4778-5048-4DEA-B537-4E51B3950810}"/>
          </ac:grpSpMkLst>
        </pc:grpChg>
        <pc:grpChg chg="del">
          <ac:chgData name="Thomas Stensitzki" userId="75cafe6b-2f2a-469b-85c4-eec3b9c972ba" providerId="ADAL" clId="{C46BF1B3-21CE-4139-BCE3-88BA6821EDEC}" dt="2018-08-05T07:43:40.777" v="214" actId="478"/>
          <ac:grpSpMkLst>
            <pc:docMk/>
            <pc:sldMk cId="3318331984" sldId="331"/>
            <ac:grpSpMk id="16" creationId="{7054A37E-5C10-4C45-AEEE-62132F93B6D1}"/>
          </ac:grpSpMkLst>
        </pc:grpChg>
        <pc:grpChg chg="del">
          <ac:chgData name="Thomas Stensitzki" userId="75cafe6b-2f2a-469b-85c4-eec3b9c972ba" providerId="ADAL" clId="{C46BF1B3-21CE-4139-BCE3-88BA6821EDEC}" dt="2018-08-05T07:43:40.777" v="214" actId="478"/>
          <ac:grpSpMkLst>
            <pc:docMk/>
            <pc:sldMk cId="3318331984" sldId="331"/>
            <ac:grpSpMk id="22" creationId="{71F36AA8-05AA-4050-87B9-338F89E4AC07}"/>
          </ac:grpSpMkLst>
        </pc:grpChg>
        <pc:grpChg chg="del">
          <ac:chgData name="Thomas Stensitzki" userId="75cafe6b-2f2a-469b-85c4-eec3b9c972ba" providerId="ADAL" clId="{C46BF1B3-21CE-4139-BCE3-88BA6821EDEC}" dt="2018-08-05T07:43:40.777" v="214" actId="478"/>
          <ac:grpSpMkLst>
            <pc:docMk/>
            <pc:sldMk cId="3318331984" sldId="331"/>
            <ac:grpSpMk id="25" creationId="{328DE8E5-2952-41CD-9B89-A76C64156F9B}"/>
          </ac:grpSpMkLst>
        </pc:grpChg>
        <pc:grpChg chg="add mod">
          <ac:chgData name="Thomas Stensitzki" userId="75cafe6b-2f2a-469b-85c4-eec3b9c972ba" providerId="ADAL" clId="{C46BF1B3-21CE-4139-BCE3-88BA6821EDEC}" dt="2018-08-05T07:45:44.268" v="219" actId="14100"/>
          <ac:grpSpMkLst>
            <pc:docMk/>
            <pc:sldMk cId="3318331984" sldId="331"/>
            <ac:grpSpMk id="29" creationId="{B7738780-48F6-4658-8847-78DB948511F8}"/>
          </ac:grpSpMkLst>
        </pc:grpChg>
        <pc:grpChg chg="add mod">
          <ac:chgData name="Thomas Stensitzki" userId="75cafe6b-2f2a-469b-85c4-eec3b9c972ba" providerId="ADAL" clId="{C46BF1B3-21CE-4139-BCE3-88BA6821EDEC}" dt="2018-08-05T07:45:44.268" v="219" actId="14100"/>
          <ac:grpSpMkLst>
            <pc:docMk/>
            <pc:sldMk cId="3318331984" sldId="331"/>
            <ac:grpSpMk id="33" creationId="{BC7B1BB1-D166-4747-8B8E-65548817A1CC}"/>
          </ac:grpSpMkLst>
        </pc:grpChg>
        <pc:grpChg chg="add mod">
          <ac:chgData name="Thomas Stensitzki" userId="75cafe6b-2f2a-469b-85c4-eec3b9c972ba" providerId="ADAL" clId="{C46BF1B3-21CE-4139-BCE3-88BA6821EDEC}" dt="2018-08-05T07:45:44.268" v="219" actId="14100"/>
          <ac:grpSpMkLst>
            <pc:docMk/>
            <pc:sldMk cId="3318331984" sldId="331"/>
            <ac:grpSpMk id="37" creationId="{CDC9D6E2-3801-45C3-A0DA-298F6FD91946}"/>
          </ac:grpSpMkLst>
        </pc:grpChg>
        <pc:grpChg chg="add mod">
          <ac:chgData name="Thomas Stensitzki" userId="75cafe6b-2f2a-469b-85c4-eec3b9c972ba" providerId="ADAL" clId="{C46BF1B3-21CE-4139-BCE3-88BA6821EDEC}" dt="2018-08-05T07:45:44.268" v="219" actId="14100"/>
          <ac:grpSpMkLst>
            <pc:docMk/>
            <pc:sldMk cId="3318331984" sldId="331"/>
            <ac:grpSpMk id="41" creationId="{809B4A05-D2D6-4AD8-BCD5-F778D075897A}"/>
          </ac:grpSpMkLst>
        </pc:grpChg>
        <pc:grpChg chg="add mod">
          <ac:chgData name="Thomas Stensitzki" userId="75cafe6b-2f2a-469b-85c4-eec3b9c972ba" providerId="ADAL" clId="{C46BF1B3-21CE-4139-BCE3-88BA6821EDEC}" dt="2018-08-05T07:45:44.268" v="219" actId="14100"/>
          <ac:grpSpMkLst>
            <pc:docMk/>
            <pc:sldMk cId="3318331984" sldId="331"/>
            <ac:grpSpMk id="45" creationId="{F2350173-90A6-42E0-84F3-583296C2EB76}"/>
          </ac:grpSpMkLst>
        </pc:grpChg>
        <pc:grpChg chg="add mod">
          <ac:chgData name="Thomas Stensitzki" userId="75cafe6b-2f2a-469b-85c4-eec3b9c972ba" providerId="ADAL" clId="{C46BF1B3-21CE-4139-BCE3-88BA6821EDEC}" dt="2018-08-05T07:45:44.268" v="219" actId="14100"/>
          <ac:grpSpMkLst>
            <pc:docMk/>
            <pc:sldMk cId="3318331984" sldId="331"/>
            <ac:grpSpMk id="49" creationId="{90910B32-1C3E-44E5-890B-F546ED511B35}"/>
          </ac:grpSpMkLst>
        </pc:grpChg>
        <pc:cxnChg chg="del">
          <ac:chgData name="Thomas Stensitzki" userId="75cafe6b-2f2a-469b-85c4-eec3b9c972ba" providerId="ADAL" clId="{C46BF1B3-21CE-4139-BCE3-88BA6821EDEC}" dt="2018-08-05T07:43:40.777" v="214" actId="478"/>
          <ac:cxnSpMkLst>
            <pc:docMk/>
            <pc:sldMk cId="3318331984" sldId="331"/>
            <ac:cxnSpMk id="19" creationId="{4AC300A4-092F-4DF3-A45F-7E06A0ECE67B}"/>
          </ac:cxnSpMkLst>
        </pc:cxnChg>
      </pc:sldChg>
      <pc:sldChg chg="addSp delSp modSp add modTransition delAnim modAnim modNotes modNotesTx">
        <pc:chgData name="Thomas Stensitzki" userId="75cafe6b-2f2a-469b-85c4-eec3b9c972ba" providerId="ADAL" clId="{C46BF1B3-21CE-4139-BCE3-88BA6821EDEC}" dt="2018-08-05T08:44:44.640" v="1311"/>
        <pc:sldMkLst>
          <pc:docMk/>
          <pc:sldMk cId="2382220827" sldId="332"/>
        </pc:sldMkLst>
        <pc:spChg chg="add mod">
          <ac:chgData name="Thomas Stensitzki" userId="75cafe6b-2f2a-469b-85c4-eec3b9c972ba" providerId="ADAL" clId="{C46BF1B3-21CE-4139-BCE3-88BA6821EDEC}" dt="2018-08-05T08:38:06.704" v="1158"/>
          <ac:spMkLst>
            <pc:docMk/>
            <pc:sldMk cId="2382220827" sldId="332"/>
            <ac:spMk id="27" creationId="{E686EE01-5874-4599-B02C-F340AB714374}"/>
          </ac:spMkLst>
        </pc:spChg>
        <pc:spChg chg="del mod">
          <ac:chgData name="Thomas Stensitzki" userId="75cafe6b-2f2a-469b-85c4-eec3b9c972ba" providerId="ADAL" clId="{C46BF1B3-21CE-4139-BCE3-88BA6821EDEC}" dt="2018-08-05T07:56:45.701" v="365" actId="478"/>
          <ac:spMkLst>
            <pc:docMk/>
            <pc:sldMk cId="2382220827" sldId="332"/>
            <ac:spMk id="28" creationId="{3AC9275D-A5E4-4C2F-993A-19AA8135D0CF}"/>
          </ac:spMkLst>
        </pc:spChg>
        <pc:spChg chg="add mod">
          <ac:chgData name="Thomas Stensitzki" userId="75cafe6b-2f2a-469b-85c4-eec3b9c972ba" providerId="ADAL" clId="{C46BF1B3-21CE-4139-BCE3-88BA6821EDEC}" dt="2018-08-05T08:38:06.706" v="1159"/>
          <ac:spMkLst>
            <pc:docMk/>
            <pc:sldMk cId="2382220827" sldId="332"/>
            <ac:spMk id="53" creationId="{AA03EEAC-52D8-439B-A90C-1F62EBB014BF}"/>
          </ac:spMkLst>
        </pc:spChg>
        <pc:spChg chg="add mod">
          <ac:chgData name="Thomas Stensitzki" userId="75cafe6b-2f2a-469b-85c4-eec3b9c972ba" providerId="ADAL" clId="{C46BF1B3-21CE-4139-BCE3-88BA6821EDEC}" dt="2018-08-05T08:38:06.708" v="1160"/>
          <ac:spMkLst>
            <pc:docMk/>
            <pc:sldMk cId="2382220827" sldId="332"/>
            <ac:spMk id="54" creationId="{E9991145-BA1A-4F8A-9D67-E7F3F1166DBF}"/>
          </ac:spMkLst>
        </pc:spChg>
        <pc:spChg chg="add mod">
          <ac:chgData name="Thomas Stensitzki" userId="75cafe6b-2f2a-469b-85c4-eec3b9c972ba" providerId="ADAL" clId="{C46BF1B3-21CE-4139-BCE3-88BA6821EDEC}" dt="2018-08-05T08:38:06.710" v="1161"/>
          <ac:spMkLst>
            <pc:docMk/>
            <pc:sldMk cId="2382220827" sldId="332"/>
            <ac:spMk id="55" creationId="{2CF0BBD4-E9DE-45C3-93DB-E54CD4B78557}"/>
          </ac:spMkLst>
        </pc:spChg>
        <pc:spChg chg="mod">
          <ac:chgData name="Thomas Stensitzki" userId="75cafe6b-2f2a-469b-85c4-eec3b9c972ba" providerId="ADAL" clId="{C46BF1B3-21CE-4139-BCE3-88BA6821EDEC}" dt="2018-08-05T08:38:06.712" v="1162" actId="790"/>
          <ac:spMkLst>
            <pc:docMk/>
            <pc:sldMk cId="2382220827" sldId="332"/>
            <ac:spMk id="57" creationId="{2D6D4F8B-0A7D-4A72-8DB7-4F66D2A6E081}"/>
          </ac:spMkLst>
        </pc:spChg>
        <pc:spChg chg="mod">
          <ac:chgData name="Thomas Stensitzki" userId="75cafe6b-2f2a-469b-85c4-eec3b9c972ba" providerId="ADAL" clId="{C46BF1B3-21CE-4139-BCE3-88BA6821EDEC}" dt="2018-08-05T08:38:06.714" v="1163" actId="790"/>
          <ac:spMkLst>
            <pc:docMk/>
            <pc:sldMk cId="2382220827" sldId="332"/>
            <ac:spMk id="59" creationId="{D491CB72-6453-40E1-9993-4E872B558A3F}"/>
          </ac:spMkLst>
        </pc:spChg>
        <pc:spChg chg="mod">
          <ac:chgData name="Thomas Stensitzki" userId="75cafe6b-2f2a-469b-85c4-eec3b9c972ba" providerId="ADAL" clId="{C46BF1B3-21CE-4139-BCE3-88BA6821EDEC}" dt="2018-08-05T08:38:06.716" v="1164" actId="790"/>
          <ac:spMkLst>
            <pc:docMk/>
            <pc:sldMk cId="2382220827" sldId="332"/>
            <ac:spMk id="60" creationId="{295B4283-C3CD-4216-B890-33AC39A6054C}"/>
          </ac:spMkLst>
        </pc:spChg>
        <pc:spChg chg="mod">
          <ac:chgData name="Thomas Stensitzki" userId="75cafe6b-2f2a-469b-85c4-eec3b9c972ba" providerId="ADAL" clId="{C46BF1B3-21CE-4139-BCE3-88BA6821EDEC}" dt="2018-08-05T08:38:06.717" v="1165" actId="790"/>
          <ac:spMkLst>
            <pc:docMk/>
            <pc:sldMk cId="2382220827" sldId="332"/>
            <ac:spMk id="61" creationId="{05AB92DB-1C03-44A0-93FE-C197280AE932}"/>
          </ac:spMkLst>
        </pc:spChg>
        <pc:spChg chg="mod">
          <ac:chgData name="Thomas Stensitzki" userId="75cafe6b-2f2a-469b-85c4-eec3b9c972ba" providerId="ADAL" clId="{C46BF1B3-21CE-4139-BCE3-88BA6821EDEC}" dt="2018-08-05T08:38:06.718" v="1166" actId="790"/>
          <ac:spMkLst>
            <pc:docMk/>
            <pc:sldMk cId="2382220827" sldId="332"/>
            <ac:spMk id="63" creationId="{5869E70D-7D08-4E07-B990-9D23572FFE18}"/>
          </ac:spMkLst>
        </pc:spChg>
        <pc:spChg chg="mod">
          <ac:chgData name="Thomas Stensitzki" userId="75cafe6b-2f2a-469b-85c4-eec3b9c972ba" providerId="ADAL" clId="{C46BF1B3-21CE-4139-BCE3-88BA6821EDEC}" dt="2018-08-05T08:38:06.720" v="1167" actId="790"/>
          <ac:spMkLst>
            <pc:docMk/>
            <pc:sldMk cId="2382220827" sldId="332"/>
            <ac:spMk id="65" creationId="{3C6F9CB3-4C79-4F1E-ABAE-4472081F4E5F}"/>
          </ac:spMkLst>
        </pc:spChg>
        <pc:spChg chg="mod">
          <ac:chgData name="Thomas Stensitzki" userId="75cafe6b-2f2a-469b-85c4-eec3b9c972ba" providerId="ADAL" clId="{C46BF1B3-21CE-4139-BCE3-88BA6821EDEC}" dt="2018-08-05T08:38:06.722" v="1168" actId="790"/>
          <ac:spMkLst>
            <pc:docMk/>
            <pc:sldMk cId="2382220827" sldId="332"/>
            <ac:spMk id="66" creationId="{3B3F7035-87F7-451E-9B44-264B98C7A209}"/>
          </ac:spMkLst>
        </pc:spChg>
        <pc:spChg chg="add mod">
          <ac:chgData name="Thomas Stensitzki" userId="75cafe6b-2f2a-469b-85c4-eec3b9c972ba" providerId="ADAL" clId="{C46BF1B3-21CE-4139-BCE3-88BA6821EDEC}" dt="2018-08-05T08:38:06.724" v="1169" actId="790"/>
          <ac:spMkLst>
            <pc:docMk/>
            <pc:sldMk cId="2382220827" sldId="332"/>
            <ac:spMk id="68" creationId="{D24154C5-2DAE-49C8-A5E3-D167773FA49E}"/>
          </ac:spMkLst>
        </pc:spChg>
        <pc:spChg chg="add mod">
          <ac:chgData name="Thomas Stensitzki" userId="75cafe6b-2f2a-469b-85c4-eec3b9c972ba" providerId="ADAL" clId="{C46BF1B3-21CE-4139-BCE3-88BA6821EDEC}" dt="2018-08-05T08:38:06.726" v="1170"/>
          <ac:spMkLst>
            <pc:docMk/>
            <pc:sldMk cId="2382220827" sldId="332"/>
            <ac:spMk id="69" creationId="{0D5ED351-95A0-4457-82CC-F74ED780F0BB}"/>
          </ac:spMkLst>
        </pc:spChg>
        <pc:spChg chg="mod">
          <ac:chgData name="Thomas Stensitzki" userId="75cafe6b-2f2a-469b-85c4-eec3b9c972ba" providerId="ADAL" clId="{C46BF1B3-21CE-4139-BCE3-88BA6821EDEC}" dt="2018-08-05T08:38:06.728" v="1171" actId="790"/>
          <ac:spMkLst>
            <pc:docMk/>
            <pc:sldMk cId="2382220827" sldId="332"/>
            <ac:spMk id="71" creationId="{AF9D2190-E086-4E91-88D0-AA22766301F3}"/>
          </ac:spMkLst>
        </pc:spChg>
        <pc:spChg chg="mod">
          <ac:chgData name="Thomas Stensitzki" userId="75cafe6b-2f2a-469b-85c4-eec3b9c972ba" providerId="ADAL" clId="{C46BF1B3-21CE-4139-BCE3-88BA6821EDEC}" dt="2018-08-05T08:38:06.730" v="1172" actId="790"/>
          <ac:spMkLst>
            <pc:docMk/>
            <pc:sldMk cId="2382220827" sldId="332"/>
            <ac:spMk id="73" creationId="{9033F81E-3494-4B96-B5FA-73C8E4FE7995}"/>
          </ac:spMkLst>
        </pc:spChg>
        <pc:spChg chg="mod">
          <ac:chgData name="Thomas Stensitzki" userId="75cafe6b-2f2a-469b-85c4-eec3b9c972ba" providerId="ADAL" clId="{C46BF1B3-21CE-4139-BCE3-88BA6821EDEC}" dt="2018-08-05T08:38:06.731" v="1173" actId="790"/>
          <ac:spMkLst>
            <pc:docMk/>
            <pc:sldMk cId="2382220827" sldId="332"/>
            <ac:spMk id="74" creationId="{6228AF5D-AEDB-4C5C-86B1-2A7AEE84D39E}"/>
          </ac:spMkLst>
        </pc:spChg>
        <pc:spChg chg="mod">
          <ac:chgData name="Thomas Stensitzki" userId="75cafe6b-2f2a-469b-85c4-eec3b9c972ba" providerId="ADAL" clId="{C46BF1B3-21CE-4139-BCE3-88BA6821EDEC}" dt="2018-08-05T08:38:06.733" v="1174" actId="790"/>
          <ac:spMkLst>
            <pc:docMk/>
            <pc:sldMk cId="2382220827" sldId="332"/>
            <ac:spMk id="76" creationId="{2A985036-5BC3-49D0-B4D3-D42ED2C25316}"/>
          </ac:spMkLst>
        </pc:spChg>
        <pc:spChg chg="add mod">
          <ac:chgData name="Thomas Stensitzki" userId="75cafe6b-2f2a-469b-85c4-eec3b9c972ba" providerId="ADAL" clId="{C46BF1B3-21CE-4139-BCE3-88BA6821EDEC}" dt="2018-08-05T08:38:06.741" v="1175" actId="790"/>
          <ac:spMkLst>
            <pc:docMk/>
            <pc:sldMk cId="2382220827" sldId="332"/>
            <ac:spMk id="80" creationId="{8B1B21EA-801D-45F3-A38B-7FEB24A54292}"/>
          </ac:spMkLst>
        </pc:spChg>
        <pc:grpChg chg="del">
          <ac:chgData name="Thomas Stensitzki" userId="75cafe6b-2f2a-469b-85c4-eec3b9c972ba" providerId="ADAL" clId="{C46BF1B3-21CE-4139-BCE3-88BA6821EDEC}" dt="2018-08-05T07:47:09.371" v="227" actId="478"/>
          <ac:grpSpMkLst>
            <pc:docMk/>
            <pc:sldMk cId="2382220827" sldId="332"/>
            <ac:grpSpMk id="29" creationId="{B7738780-48F6-4658-8847-78DB948511F8}"/>
          </ac:grpSpMkLst>
        </pc:grpChg>
        <pc:grpChg chg="del">
          <ac:chgData name="Thomas Stensitzki" userId="75cafe6b-2f2a-469b-85c4-eec3b9c972ba" providerId="ADAL" clId="{C46BF1B3-21CE-4139-BCE3-88BA6821EDEC}" dt="2018-08-05T07:47:12.575" v="228" actId="478"/>
          <ac:grpSpMkLst>
            <pc:docMk/>
            <pc:sldMk cId="2382220827" sldId="332"/>
            <ac:grpSpMk id="33" creationId="{BC7B1BB1-D166-4747-8B8E-65548817A1CC}"/>
          </ac:grpSpMkLst>
        </pc:grpChg>
        <pc:grpChg chg="del">
          <ac:chgData name="Thomas Stensitzki" userId="75cafe6b-2f2a-469b-85c4-eec3b9c972ba" providerId="ADAL" clId="{C46BF1B3-21CE-4139-BCE3-88BA6821EDEC}" dt="2018-08-05T07:47:09.371" v="227" actId="478"/>
          <ac:grpSpMkLst>
            <pc:docMk/>
            <pc:sldMk cId="2382220827" sldId="332"/>
            <ac:grpSpMk id="37" creationId="{CDC9D6E2-3801-45C3-A0DA-298F6FD91946}"/>
          </ac:grpSpMkLst>
        </pc:grpChg>
        <pc:grpChg chg="del">
          <ac:chgData name="Thomas Stensitzki" userId="75cafe6b-2f2a-469b-85c4-eec3b9c972ba" providerId="ADAL" clId="{C46BF1B3-21CE-4139-BCE3-88BA6821EDEC}" dt="2018-08-05T07:47:09.371" v="227" actId="478"/>
          <ac:grpSpMkLst>
            <pc:docMk/>
            <pc:sldMk cId="2382220827" sldId="332"/>
            <ac:grpSpMk id="41" creationId="{809B4A05-D2D6-4AD8-BCD5-F778D075897A}"/>
          </ac:grpSpMkLst>
        </pc:grpChg>
        <pc:grpChg chg="del">
          <ac:chgData name="Thomas Stensitzki" userId="75cafe6b-2f2a-469b-85c4-eec3b9c972ba" providerId="ADAL" clId="{C46BF1B3-21CE-4139-BCE3-88BA6821EDEC}" dt="2018-08-05T07:47:12.575" v="228" actId="478"/>
          <ac:grpSpMkLst>
            <pc:docMk/>
            <pc:sldMk cId="2382220827" sldId="332"/>
            <ac:grpSpMk id="45" creationId="{F2350173-90A6-42E0-84F3-583296C2EB76}"/>
          </ac:grpSpMkLst>
        </pc:grpChg>
        <pc:grpChg chg="del">
          <ac:chgData name="Thomas Stensitzki" userId="75cafe6b-2f2a-469b-85c4-eec3b9c972ba" providerId="ADAL" clId="{C46BF1B3-21CE-4139-BCE3-88BA6821EDEC}" dt="2018-08-05T07:47:12.575" v="228" actId="478"/>
          <ac:grpSpMkLst>
            <pc:docMk/>
            <pc:sldMk cId="2382220827" sldId="332"/>
            <ac:grpSpMk id="49" creationId="{90910B32-1C3E-44E5-890B-F546ED511B35}"/>
          </ac:grpSpMkLst>
        </pc:grpChg>
        <pc:grpChg chg="add">
          <ac:chgData name="Thomas Stensitzki" userId="75cafe6b-2f2a-469b-85c4-eec3b9c972ba" providerId="ADAL" clId="{C46BF1B3-21CE-4139-BCE3-88BA6821EDEC}" dt="2018-08-05T07:50:02.565" v="334"/>
          <ac:grpSpMkLst>
            <pc:docMk/>
            <pc:sldMk cId="2382220827" sldId="332"/>
            <ac:grpSpMk id="56" creationId="{2A2DD373-8CE9-4C8C-B5A0-AC5ABA058EE3}"/>
          </ac:grpSpMkLst>
        </pc:grpChg>
        <pc:grpChg chg="add">
          <ac:chgData name="Thomas Stensitzki" userId="75cafe6b-2f2a-469b-85c4-eec3b9c972ba" providerId="ADAL" clId="{C46BF1B3-21CE-4139-BCE3-88BA6821EDEC}" dt="2018-08-05T07:50:02.565" v="334"/>
          <ac:grpSpMkLst>
            <pc:docMk/>
            <pc:sldMk cId="2382220827" sldId="332"/>
            <ac:grpSpMk id="62" creationId="{7FE70758-4E8B-4A38-96E3-9D4770661DA0}"/>
          </ac:grpSpMkLst>
        </pc:grpChg>
        <pc:grpChg chg="add">
          <ac:chgData name="Thomas Stensitzki" userId="75cafe6b-2f2a-469b-85c4-eec3b9c972ba" providerId="ADAL" clId="{C46BF1B3-21CE-4139-BCE3-88BA6821EDEC}" dt="2018-08-05T07:50:02.565" v="334"/>
          <ac:grpSpMkLst>
            <pc:docMk/>
            <pc:sldMk cId="2382220827" sldId="332"/>
            <ac:grpSpMk id="70" creationId="{2D3473B1-C310-4A21-AE86-7AED6830EBAE}"/>
          </ac:grpSpMkLst>
        </pc:grpChg>
        <pc:grpChg chg="add">
          <ac:chgData name="Thomas Stensitzki" userId="75cafe6b-2f2a-469b-85c4-eec3b9c972ba" providerId="ADAL" clId="{C46BF1B3-21CE-4139-BCE3-88BA6821EDEC}" dt="2018-08-05T07:50:02.565" v="334"/>
          <ac:grpSpMkLst>
            <pc:docMk/>
            <pc:sldMk cId="2382220827" sldId="332"/>
            <ac:grpSpMk id="75" creationId="{458E7378-4FA6-478F-A3A2-CAAB127EC0ED}"/>
          </ac:grpSpMkLst>
        </pc:grpChg>
        <pc:cxnChg chg="add mod">
          <ac:chgData name="Thomas Stensitzki" userId="75cafe6b-2f2a-469b-85c4-eec3b9c972ba" providerId="ADAL" clId="{C46BF1B3-21CE-4139-BCE3-88BA6821EDEC}" dt="2018-08-05T08:28:30.406" v="713" actId="208"/>
          <ac:cxnSpMkLst>
            <pc:docMk/>
            <pc:sldMk cId="2382220827" sldId="332"/>
            <ac:cxnSpMk id="67" creationId="{75DEAC71-CB43-4690-BB9C-93C2B239E5D1}"/>
          </ac:cxnSpMkLst>
        </pc:cxnChg>
      </pc:sldChg>
      <pc:sldChg chg="addSp delSp modSp add modTransition modAnim modNotes">
        <pc:chgData name="Thomas Stensitzki" userId="75cafe6b-2f2a-469b-85c4-eec3b9c972ba" providerId="ADAL" clId="{C46BF1B3-21CE-4139-BCE3-88BA6821EDEC}" dt="2018-08-05T08:44:44.640" v="1311"/>
        <pc:sldMkLst>
          <pc:docMk/>
          <pc:sldMk cId="1013714533" sldId="333"/>
        </pc:sldMkLst>
        <pc:spChg chg="add del">
          <ac:chgData name="Thomas Stensitzki" userId="75cafe6b-2f2a-469b-85c4-eec3b9c972ba" providerId="ADAL" clId="{C46BF1B3-21CE-4139-BCE3-88BA6821EDEC}" dt="2018-08-05T07:58:12.965" v="442" actId="478"/>
          <ac:spMkLst>
            <pc:docMk/>
            <pc:sldMk cId="1013714533" sldId="333"/>
            <ac:spMk id="3" creationId="{A4B4810B-5CE7-4625-9241-8F6E6390950E}"/>
          </ac:spMkLst>
        </pc:spChg>
        <pc:spChg chg="add del">
          <ac:chgData name="Thomas Stensitzki" userId="75cafe6b-2f2a-469b-85c4-eec3b9c972ba" providerId="ADAL" clId="{C46BF1B3-21CE-4139-BCE3-88BA6821EDEC}" dt="2018-08-05T07:58:32.265" v="444"/>
          <ac:spMkLst>
            <pc:docMk/>
            <pc:sldMk cId="1013714533" sldId="333"/>
            <ac:spMk id="4" creationId="{AF56BD17-DE46-4FE1-A855-22A1E260B1B2}"/>
          </ac:spMkLst>
        </pc:spChg>
        <pc:spChg chg="add del">
          <ac:chgData name="Thomas Stensitzki" userId="75cafe6b-2f2a-469b-85c4-eec3b9c972ba" providerId="ADAL" clId="{C46BF1B3-21CE-4139-BCE3-88BA6821EDEC}" dt="2018-08-05T07:58:32.265" v="444"/>
          <ac:spMkLst>
            <pc:docMk/>
            <pc:sldMk cId="1013714533" sldId="333"/>
            <ac:spMk id="5" creationId="{3BE551B2-114D-4529-BA4B-7FE307860914}"/>
          </ac:spMkLst>
        </pc:spChg>
        <pc:spChg chg="add del">
          <ac:chgData name="Thomas Stensitzki" userId="75cafe6b-2f2a-469b-85c4-eec3b9c972ba" providerId="ADAL" clId="{C46BF1B3-21CE-4139-BCE3-88BA6821EDEC}" dt="2018-08-05T07:58:32.265" v="444"/>
          <ac:spMkLst>
            <pc:docMk/>
            <pc:sldMk cId="1013714533" sldId="333"/>
            <ac:spMk id="6" creationId="{8CF0AD79-8253-49E9-8B00-F7A6027C5C13}"/>
          </ac:spMkLst>
        </pc:spChg>
        <pc:spChg chg="add del">
          <ac:chgData name="Thomas Stensitzki" userId="75cafe6b-2f2a-469b-85c4-eec3b9c972ba" providerId="ADAL" clId="{C46BF1B3-21CE-4139-BCE3-88BA6821EDEC}" dt="2018-08-05T07:58:32.265" v="444"/>
          <ac:spMkLst>
            <pc:docMk/>
            <pc:sldMk cId="1013714533" sldId="333"/>
            <ac:spMk id="7" creationId="{7A81315B-CCEB-454D-AEE1-60AD721F881D}"/>
          </ac:spMkLst>
        </pc:spChg>
        <pc:spChg chg="add mod">
          <ac:chgData name="Thomas Stensitzki" userId="75cafe6b-2f2a-469b-85c4-eec3b9c972ba" providerId="ADAL" clId="{C46BF1B3-21CE-4139-BCE3-88BA6821EDEC}" dt="2018-08-05T08:38:06.914" v="1178" actId="790"/>
          <ac:spMkLst>
            <pc:docMk/>
            <pc:sldMk cId="1013714533" sldId="333"/>
            <ac:spMk id="8" creationId="{59438F72-6F0A-4D7B-B684-1AC94BF9ADF1}"/>
          </ac:spMkLst>
        </pc:spChg>
        <pc:spChg chg="add mod">
          <ac:chgData name="Thomas Stensitzki" userId="75cafe6b-2f2a-469b-85c4-eec3b9c972ba" providerId="ADAL" clId="{C46BF1B3-21CE-4139-BCE3-88BA6821EDEC}" dt="2018-08-05T08:38:06.931" v="1179"/>
          <ac:spMkLst>
            <pc:docMk/>
            <pc:sldMk cId="1013714533" sldId="333"/>
            <ac:spMk id="9" creationId="{5799A6C8-2BC8-4922-AD0A-138C35DCDF50}"/>
          </ac:spMkLst>
        </pc:spChg>
        <pc:spChg chg="add mod">
          <ac:chgData name="Thomas Stensitzki" userId="75cafe6b-2f2a-469b-85c4-eec3b9c972ba" providerId="ADAL" clId="{C46BF1B3-21CE-4139-BCE3-88BA6821EDEC}" dt="2018-08-05T08:38:06.946" v="1180"/>
          <ac:spMkLst>
            <pc:docMk/>
            <pc:sldMk cId="1013714533" sldId="333"/>
            <ac:spMk id="10" creationId="{8DDE95B5-4ADB-4E4B-8756-30E08F33366D}"/>
          </ac:spMkLst>
        </pc:spChg>
        <pc:spChg chg="add mod">
          <ac:chgData name="Thomas Stensitzki" userId="75cafe6b-2f2a-469b-85c4-eec3b9c972ba" providerId="ADAL" clId="{C46BF1B3-21CE-4139-BCE3-88BA6821EDEC}" dt="2018-08-05T08:38:06.947" v="1181"/>
          <ac:spMkLst>
            <pc:docMk/>
            <pc:sldMk cId="1013714533" sldId="333"/>
            <ac:spMk id="11" creationId="{5A792AB3-085D-4DF7-8C9F-2DEABE6401F2}"/>
          </ac:spMkLst>
        </pc:spChg>
        <pc:spChg chg="del">
          <ac:chgData name="Thomas Stensitzki" userId="75cafe6b-2f2a-469b-85c4-eec3b9c972ba" providerId="ADAL" clId="{C46BF1B3-21CE-4139-BCE3-88BA6821EDEC}" dt="2018-08-05T07:54:10.501" v="359" actId="478"/>
          <ac:spMkLst>
            <pc:docMk/>
            <pc:sldMk cId="1013714533" sldId="333"/>
            <ac:spMk id="28" creationId="{3AC9275D-A5E4-4C2F-993A-19AA8135D0CF}"/>
          </ac:spMkLst>
        </pc:spChg>
      </pc:sldChg>
      <pc:sldChg chg="addSp delSp modSp add modTransition modAnim modNotes modNotesTx">
        <pc:chgData name="Thomas Stensitzki" userId="75cafe6b-2f2a-469b-85c4-eec3b9c972ba" providerId="ADAL" clId="{C46BF1B3-21CE-4139-BCE3-88BA6821EDEC}" dt="2018-08-05T08:44:44.640" v="1311"/>
        <pc:sldMkLst>
          <pc:docMk/>
          <pc:sldMk cId="3908645953" sldId="334"/>
        </pc:sldMkLst>
        <pc:spChg chg="add del mod">
          <ac:chgData name="Thomas Stensitzki" userId="75cafe6b-2f2a-469b-85c4-eec3b9c972ba" providerId="ADAL" clId="{C46BF1B3-21CE-4139-BCE3-88BA6821EDEC}" dt="2018-08-05T08:05:47.013" v="506"/>
          <ac:spMkLst>
            <pc:docMk/>
            <pc:sldMk cId="3908645953" sldId="334"/>
            <ac:spMk id="2" creationId="{CCE4E667-3D2F-4576-962A-F386DE29174D}"/>
          </ac:spMkLst>
        </pc:spChg>
        <pc:spChg chg="mod">
          <ac:chgData name="Thomas Stensitzki" userId="75cafe6b-2f2a-469b-85c4-eec3b9c972ba" providerId="ADAL" clId="{C46BF1B3-21CE-4139-BCE3-88BA6821EDEC}" dt="2018-08-05T08:38:06.975" v="1184" actId="790"/>
          <ac:spMkLst>
            <pc:docMk/>
            <pc:sldMk cId="3908645953" sldId="334"/>
            <ac:spMk id="3" creationId="{A4B4810B-5CE7-4625-9241-8F6E6390950E}"/>
          </ac:spMkLst>
        </pc:spChg>
        <pc:spChg chg="add del mod">
          <ac:chgData name="Thomas Stensitzki" userId="75cafe6b-2f2a-469b-85c4-eec3b9c972ba" providerId="ADAL" clId="{C46BF1B3-21CE-4139-BCE3-88BA6821EDEC}" dt="2018-08-05T08:05:47.013" v="506"/>
          <ac:spMkLst>
            <pc:docMk/>
            <pc:sldMk cId="3908645953" sldId="334"/>
            <ac:spMk id="4" creationId="{7760D13E-BF3B-4FC4-9A36-765C0E0CEDE6}"/>
          </ac:spMkLst>
        </pc:spChg>
        <pc:spChg chg="add mod">
          <ac:chgData name="Thomas Stensitzki" userId="75cafe6b-2f2a-469b-85c4-eec3b9c972ba" providerId="ADAL" clId="{C46BF1B3-21CE-4139-BCE3-88BA6821EDEC}" dt="2018-08-05T08:38:06.978" v="1185"/>
          <ac:spMkLst>
            <pc:docMk/>
            <pc:sldMk cId="3908645953" sldId="334"/>
            <ac:spMk id="5" creationId="{8F1B582D-A1AB-4195-86E1-6FF89DD72338}"/>
          </ac:spMkLst>
        </pc:spChg>
        <pc:spChg chg="add mod">
          <ac:chgData name="Thomas Stensitzki" userId="75cafe6b-2f2a-469b-85c4-eec3b9c972ba" providerId="ADAL" clId="{C46BF1B3-21CE-4139-BCE3-88BA6821EDEC}" dt="2018-08-05T08:38:06.980" v="1186"/>
          <ac:spMkLst>
            <pc:docMk/>
            <pc:sldMk cId="3908645953" sldId="334"/>
            <ac:spMk id="7" creationId="{C9147E23-79E8-4A7A-B80A-3370463BACC1}"/>
          </ac:spMkLst>
        </pc:spChg>
        <pc:picChg chg="add">
          <ac:chgData name="Thomas Stensitzki" userId="75cafe6b-2f2a-469b-85c4-eec3b9c972ba" providerId="ADAL" clId="{C46BF1B3-21CE-4139-BCE3-88BA6821EDEC}" dt="2018-08-05T08:06:31.937" v="507"/>
          <ac:picMkLst>
            <pc:docMk/>
            <pc:sldMk cId="3908645953" sldId="334"/>
            <ac:picMk id="6" creationId="{E818B82C-C8A3-4A87-820B-4D6303EF3B68}"/>
          </ac:picMkLst>
        </pc:picChg>
      </pc:sldChg>
      <pc:sldChg chg="addSp modSp add ord modTransition modAnim modNotes">
        <pc:chgData name="Thomas Stensitzki" userId="75cafe6b-2f2a-469b-85c4-eec3b9c972ba" providerId="ADAL" clId="{C46BF1B3-21CE-4139-BCE3-88BA6821EDEC}" dt="2018-08-05T08:44:44.640" v="1311"/>
        <pc:sldMkLst>
          <pc:docMk/>
          <pc:sldMk cId="781943786" sldId="335"/>
        </pc:sldMkLst>
        <pc:spChg chg="mod">
          <ac:chgData name="Thomas Stensitzki" userId="75cafe6b-2f2a-469b-85c4-eec3b9c972ba" providerId="ADAL" clId="{C46BF1B3-21CE-4139-BCE3-88BA6821EDEC}" dt="2018-08-05T08:38:07.071" v="1196" actId="790"/>
          <ac:spMkLst>
            <pc:docMk/>
            <pc:sldMk cId="781943786" sldId="335"/>
            <ac:spMk id="3" creationId="{A4B4810B-5CE7-4625-9241-8F6E6390950E}"/>
          </ac:spMkLst>
        </pc:spChg>
        <pc:spChg chg="add mod">
          <ac:chgData name="Thomas Stensitzki" userId="75cafe6b-2f2a-469b-85c4-eec3b9c972ba" providerId="ADAL" clId="{C46BF1B3-21CE-4139-BCE3-88BA6821EDEC}" dt="2018-08-05T08:38:07.075" v="1197"/>
          <ac:spMkLst>
            <pc:docMk/>
            <pc:sldMk cId="781943786" sldId="335"/>
            <ac:spMk id="4" creationId="{B65D2B95-39F2-4E08-B5C0-5F9DFD031719}"/>
          </ac:spMkLst>
        </pc:spChg>
        <pc:spChg chg="mod">
          <ac:chgData name="Thomas Stensitzki" userId="75cafe6b-2f2a-469b-85c4-eec3b9c972ba" providerId="ADAL" clId="{C46BF1B3-21CE-4139-BCE3-88BA6821EDEC}" dt="2018-08-05T08:38:07.077" v="1198" actId="790"/>
          <ac:spMkLst>
            <pc:docMk/>
            <pc:sldMk cId="781943786" sldId="335"/>
            <ac:spMk id="8" creationId="{5B364CDB-1B8A-47A0-ABB7-776C2B5D0177}"/>
          </ac:spMkLst>
        </pc:spChg>
        <pc:spChg chg="mod">
          <ac:chgData name="Thomas Stensitzki" userId="75cafe6b-2f2a-469b-85c4-eec3b9c972ba" providerId="ADAL" clId="{C46BF1B3-21CE-4139-BCE3-88BA6821EDEC}" dt="2018-08-05T08:38:07.078" v="1199" actId="790"/>
          <ac:spMkLst>
            <pc:docMk/>
            <pc:sldMk cId="781943786" sldId="335"/>
            <ac:spMk id="9" creationId="{1041B34E-B961-4284-96F6-8F51A5E0CEFF}"/>
          </ac:spMkLst>
        </pc:spChg>
        <pc:grpChg chg="add mod">
          <ac:chgData name="Thomas Stensitzki" userId="75cafe6b-2f2a-469b-85c4-eec3b9c972ba" providerId="ADAL" clId="{C46BF1B3-21CE-4139-BCE3-88BA6821EDEC}" dt="2018-08-05T08:13:34.636" v="580" actId="1076"/>
          <ac:grpSpMkLst>
            <pc:docMk/>
            <pc:sldMk cId="781943786" sldId="335"/>
            <ac:grpSpMk id="7" creationId="{B0967A95-9390-416A-B016-F2B3CB6A6BDA}"/>
          </ac:grpSpMkLst>
        </pc:grpChg>
        <pc:picChg chg="add mod">
          <ac:chgData name="Thomas Stensitzki" userId="75cafe6b-2f2a-469b-85c4-eec3b9c972ba" providerId="ADAL" clId="{C46BF1B3-21CE-4139-BCE3-88BA6821EDEC}" dt="2018-08-05T08:12:44.780" v="575" actId="1035"/>
          <ac:picMkLst>
            <pc:docMk/>
            <pc:sldMk cId="781943786" sldId="335"/>
            <ac:picMk id="5" creationId="{A0A1B82C-4018-4223-94DA-6D57A7CB47DD}"/>
          </ac:picMkLst>
        </pc:picChg>
        <pc:picChg chg="add mod">
          <ac:chgData name="Thomas Stensitzki" userId="75cafe6b-2f2a-469b-85c4-eec3b9c972ba" providerId="ADAL" clId="{C46BF1B3-21CE-4139-BCE3-88BA6821EDEC}" dt="2018-08-05T08:12:44.780" v="575" actId="1035"/>
          <ac:picMkLst>
            <pc:docMk/>
            <pc:sldMk cId="781943786" sldId="335"/>
            <ac:picMk id="6" creationId="{78C45B4C-2A37-4F31-8E2D-D8A74835C435}"/>
          </ac:picMkLst>
        </pc:picChg>
      </pc:sldChg>
      <pc:sldChg chg="addSp modSp add modTransition modAnim modNotes">
        <pc:chgData name="Thomas Stensitzki" userId="75cafe6b-2f2a-469b-85c4-eec3b9c972ba" providerId="ADAL" clId="{C46BF1B3-21CE-4139-BCE3-88BA6821EDEC}" dt="2018-08-05T08:44:44.640" v="1311"/>
        <pc:sldMkLst>
          <pc:docMk/>
          <pc:sldMk cId="82146306" sldId="336"/>
        </pc:sldMkLst>
        <pc:spChg chg="mod">
          <ac:chgData name="Thomas Stensitzki" userId="75cafe6b-2f2a-469b-85c4-eec3b9c972ba" providerId="ADAL" clId="{C46BF1B3-21CE-4139-BCE3-88BA6821EDEC}" dt="2018-08-05T08:38:07.029" v="1189" actId="790"/>
          <ac:spMkLst>
            <pc:docMk/>
            <pc:sldMk cId="82146306" sldId="336"/>
            <ac:spMk id="3" creationId="{A4B4810B-5CE7-4625-9241-8F6E6390950E}"/>
          </ac:spMkLst>
        </pc:spChg>
        <pc:spChg chg="add mod">
          <ac:chgData name="Thomas Stensitzki" userId="75cafe6b-2f2a-469b-85c4-eec3b9c972ba" providerId="ADAL" clId="{C46BF1B3-21CE-4139-BCE3-88BA6821EDEC}" dt="2018-08-05T08:38:07.035" v="1190"/>
          <ac:spMkLst>
            <pc:docMk/>
            <pc:sldMk cId="82146306" sldId="336"/>
            <ac:spMk id="4" creationId="{204A03AB-A074-4F54-A075-15F25DFA3657}"/>
          </ac:spMkLst>
        </pc:spChg>
        <pc:spChg chg="mod">
          <ac:chgData name="Thomas Stensitzki" userId="75cafe6b-2f2a-469b-85c4-eec3b9c972ba" providerId="ADAL" clId="{C46BF1B3-21CE-4139-BCE3-88BA6821EDEC}" dt="2018-08-05T08:38:07.036" v="1191" actId="790"/>
          <ac:spMkLst>
            <pc:docMk/>
            <pc:sldMk cId="82146306" sldId="336"/>
            <ac:spMk id="8" creationId="{636660AE-879C-4D03-8396-98D75E63A697}"/>
          </ac:spMkLst>
        </pc:spChg>
        <pc:spChg chg="mod">
          <ac:chgData name="Thomas Stensitzki" userId="75cafe6b-2f2a-469b-85c4-eec3b9c972ba" providerId="ADAL" clId="{C46BF1B3-21CE-4139-BCE3-88BA6821EDEC}" dt="2018-08-05T08:38:07.038" v="1192" actId="790"/>
          <ac:spMkLst>
            <pc:docMk/>
            <pc:sldMk cId="82146306" sldId="336"/>
            <ac:spMk id="9" creationId="{7532C4A9-431D-4EEB-97A6-350820D67B8D}"/>
          </ac:spMkLst>
        </pc:spChg>
        <pc:spChg chg="mod">
          <ac:chgData name="Thomas Stensitzki" userId="75cafe6b-2f2a-469b-85c4-eec3b9c972ba" providerId="ADAL" clId="{C46BF1B3-21CE-4139-BCE3-88BA6821EDEC}" dt="2018-08-05T08:38:07.039" v="1193" actId="790"/>
          <ac:spMkLst>
            <pc:docMk/>
            <pc:sldMk cId="82146306" sldId="336"/>
            <ac:spMk id="10" creationId="{12CB3317-1C59-4536-8E9C-05DF82277979}"/>
          </ac:spMkLst>
        </pc:spChg>
        <pc:grpChg chg="add mod">
          <ac:chgData name="Thomas Stensitzki" userId="75cafe6b-2f2a-469b-85c4-eec3b9c972ba" providerId="ADAL" clId="{C46BF1B3-21CE-4139-BCE3-88BA6821EDEC}" dt="2018-08-05T08:13:41.598" v="581" actId="1076"/>
          <ac:grpSpMkLst>
            <pc:docMk/>
            <pc:sldMk cId="82146306" sldId="336"/>
            <ac:grpSpMk id="7" creationId="{7C2BFF18-B89E-47D9-855E-AF88A26E7B28}"/>
          </ac:grpSpMkLst>
        </pc:grpChg>
        <pc:picChg chg="add mod">
          <ac:chgData name="Thomas Stensitzki" userId="75cafe6b-2f2a-469b-85c4-eec3b9c972ba" providerId="ADAL" clId="{C46BF1B3-21CE-4139-BCE3-88BA6821EDEC}" dt="2018-08-05T08:11:14.270" v="548" actId="1076"/>
          <ac:picMkLst>
            <pc:docMk/>
            <pc:sldMk cId="82146306" sldId="336"/>
            <ac:picMk id="5" creationId="{AE07C589-E3A0-4A7F-819C-2AFB5994BB76}"/>
          </ac:picMkLst>
        </pc:picChg>
        <pc:picChg chg="add mod">
          <ac:chgData name="Thomas Stensitzki" userId="75cafe6b-2f2a-469b-85c4-eec3b9c972ba" providerId="ADAL" clId="{C46BF1B3-21CE-4139-BCE3-88BA6821EDEC}" dt="2018-08-05T08:11:14.270" v="548" actId="1076"/>
          <ac:picMkLst>
            <pc:docMk/>
            <pc:sldMk cId="82146306" sldId="336"/>
            <ac:picMk id="6" creationId="{DB0AF452-2477-4C8E-BD96-5481932ACC96}"/>
          </ac:picMkLst>
        </pc:picChg>
        <pc:picChg chg="add">
          <ac:chgData name="Thomas Stensitzki" userId="75cafe6b-2f2a-469b-85c4-eec3b9c972ba" providerId="ADAL" clId="{C46BF1B3-21CE-4139-BCE3-88BA6821EDEC}" dt="2018-08-05T08:10:07.293" v="543"/>
          <ac:picMkLst>
            <pc:docMk/>
            <pc:sldMk cId="82146306" sldId="336"/>
            <ac:picMk id="11" creationId="{B0CF8103-F66A-40FA-A8E6-ACDD0CDCA927}"/>
          </ac:picMkLst>
        </pc:picChg>
      </pc:sldChg>
      <pc:sldChg chg="addSp modSp add ord modTransition modAnim modNotes modNotesTx">
        <pc:chgData name="Thomas Stensitzki" userId="75cafe6b-2f2a-469b-85c4-eec3b9c972ba" providerId="ADAL" clId="{C46BF1B3-21CE-4139-BCE3-88BA6821EDEC}" dt="2018-08-05T08:44:44.640" v="1311"/>
        <pc:sldMkLst>
          <pc:docMk/>
          <pc:sldMk cId="1521585167" sldId="337"/>
        </pc:sldMkLst>
        <pc:spChg chg="mod">
          <ac:chgData name="Thomas Stensitzki" userId="75cafe6b-2f2a-469b-85c4-eec3b9c972ba" providerId="ADAL" clId="{C46BF1B3-21CE-4139-BCE3-88BA6821EDEC}" dt="2018-08-05T08:38:07.232" v="1206" actId="790"/>
          <ac:spMkLst>
            <pc:docMk/>
            <pc:sldMk cId="1521585167" sldId="337"/>
            <ac:spMk id="3" creationId="{A4B4810B-5CE7-4625-9241-8F6E6390950E}"/>
          </ac:spMkLst>
        </pc:spChg>
        <pc:spChg chg="add mod">
          <ac:chgData name="Thomas Stensitzki" userId="75cafe6b-2f2a-469b-85c4-eec3b9c972ba" providerId="ADAL" clId="{C46BF1B3-21CE-4139-BCE3-88BA6821EDEC}" dt="2018-08-05T08:38:07.238" v="1207"/>
          <ac:spMkLst>
            <pc:docMk/>
            <pc:sldMk cId="1521585167" sldId="337"/>
            <ac:spMk id="4" creationId="{BB57C7D3-548E-4028-932F-A6AE62306159}"/>
          </ac:spMkLst>
        </pc:spChg>
        <pc:spChg chg="mod">
          <ac:chgData name="Thomas Stensitzki" userId="75cafe6b-2f2a-469b-85c4-eec3b9c972ba" providerId="ADAL" clId="{C46BF1B3-21CE-4139-BCE3-88BA6821EDEC}" dt="2018-08-05T08:38:07.239" v="1208" actId="790"/>
          <ac:spMkLst>
            <pc:docMk/>
            <pc:sldMk cId="1521585167" sldId="337"/>
            <ac:spMk id="9" creationId="{A64F0A6D-EF15-4C70-95A2-5A6DF043A847}"/>
          </ac:spMkLst>
        </pc:spChg>
        <pc:spChg chg="mod">
          <ac:chgData name="Thomas Stensitzki" userId="75cafe6b-2f2a-469b-85c4-eec3b9c972ba" providerId="ADAL" clId="{C46BF1B3-21CE-4139-BCE3-88BA6821EDEC}" dt="2018-08-05T08:38:07.240" v="1209" actId="790"/>
          <ac:spMkLst>
            <pc:docMk/>
            <pc:sldMk cId="1521585167" sldId="337"/>
            <ac:spMk id="10" creationId="{4E662A63-1D27-4D5D-AC65-EBCFEC435F5B}"/>
          </ac:spMkLst>
        </pc:spChg>
        <pc:grpChg chg="add mod">
          <ac:chgData name="Thomas Stensitzki" userId="75cafe6b-2f2a-469b-85c4-eec3b9c972ba" providerId="ADAL" clId="{C46BF1B3-21CE-4139-BCE3-88BA6821EDEC}" dt="2018-08-05T08:21:42.677" v="652" actId="1035"/>
          <ac:grpSpMkLst>
            <pc:docMk/>
            <pc:sldMk cId="1521585167" sldId="337"/>
            <ac:grpSpMk id="5" creationId="{52CB2168-2EB0-4ECC-A648-E3BF05675BE5}"/>
          </ac:grpSpMkLst>
        </pc:grpChg>
        <pc:grpChg chg="add mod">
          <ac:chgData name="Thomas Stensitzki" userId="75cafe6b-2f2a-469b-85c4-eec3b9c972ba" providerId="ADAL" clId="{C46BF1B3-21CE-4139-BCE3-88BA6821EDEC}" dt="2018-08-05T08:22:18.634" v="657" actId="14100"/>
          <ac:grpSpMkLst>
            <pc:docMk/>
            <pc:sldMk cId="1521585167" sldId="337"/>
            <ac:grpSpMk id="8" creationId="{3675CF0F-52B6-4D25-8CD4-71547F4B9FA2}"/>
          </ac:grpSpMkLst>
        </pc:grpChg>
      </pc:sldChg>
      <pc:sldChg chg="addSp modSp add modTransition modAnim modNotes">
        <pc:chgData name="Thomas Stensitzki" userId="75cafe6b-2f2a-469b-85c4-eec3b9c972ba" providerId="ADAL" clId="{C46BF1B3-21CE-4139-BCE3-88BA6821EDEC}" dt="2018-08-05T08:44:44.640" v="1311"/>
        <pc:sldMkLst>
          <pc:docMk/>
          <pc:sldMk cId="1657247024" sldId="338"/>
        </pc:sldMkLst>
        <pc:spChg chg="mod">
          <ac:chgData name="Thomas Stensitzki" userId="75cafe6b-2f2a-469b-85c4-eec3b9c972ba" providerId="ADAL" clId="{C46BF1B3-21CE-4139-BCE3-88BA6821EDEC}" dt="2018-08-05T08:38:07.149" v="1202" actId="790"/>
          <ac:spMkLst>
            <pc:docMk/>
            <pc:sldMk cId="1657247024" sldId="338"/>
            <ac:spMk id="3" creationId="{A4B4810B-5CE7-4625-9241-8F6E6390950E}"/>
          </ac:spMkLst>
        </pc:spChg>
        <pc:spChg chg="add mod">
          <ac:chgData name="Thomas Stensitzki" userId="75cafe6b-2f2a-469b-85c4-eec3b9c972ba" providerId="ADAL" clId="{C46BF1B3-21CE-4139-BCE3-88BA6821EDEC}" dt="2018-08-05T08:38:07.154" v="1203"/>
          <ac:spMkLst>
            <pc:docMk/>
            <pc:sldMk cId="1657247024" sldId="338"/>
            <ac:spMk id="4" creationId="{8177C5AA-C302-48B1-9119-3B59E2A28A45}"/>
          </ac:spMkLst>
        </pc:spChg>
        <pc:grpChg chg="add mod">
          <ac:chgData name="Thomas Stensitzki" userId="75cafe6b-2f2a-469b-85c4-eec3b9c972ba" providerId="ADAL" clId="{C46BF1B3-21CE-4139-BCE3-88BA6821EDEC}" dt="2018-08-05T08:19:34.187" v="624" actId="1076"/>
          <ac:grpSpMkLst>
            <pc:docMk/>
            <pc:sldMk cId="1657247024" sldId="338"/>
            <ac:grpSpMk id="7" creationId="{D9BF3230-3AA7-457B-ADB6-F20771CE3B6E}"/>
          </ac:grpSpMkLst>
        </pc:grpChg>
        <pc:picChg chg="add mod">
          <ac:chgData name="Thomas Stensitzki" userId="75cafe6b-2f2a-469b-85c4-eec3b9c972ba" providerId="ADAL" clId="{C46BF1B3-21CE-4139-BCE3-88BA6821EDEC}" dt="2018-08-05T08:15:32.008" v="621" actId="1036"/>
          <ac:picMkLst>
            <pc:docMk/>
            <pc:sldMk cId="1657247024" sldId="338"/>
            <ac:picMk id="5" creationId="{ED5AF501-2539-4734-9882-AF57556FA9A2}"/>
          </ac:picMkLst>
        </pc:picChg>
        <pc:picChg chg="add mod">
          <ac:chgData name="Thomas Stensitzki" userId="75cafe6b-2f2a-469b-85c4-eec3b9c972ba" providerId="ADAL" clId="{C46BF1B3-21CE-4139-BCE3-88BA6821EDEC}" dt="2018-08-05T08:15:32.008" v="621" actId="1036"/>
          <ac:picMkLst>
            <pc:docMk/>
            <pc:sldMk cId="1657247024" sldId="338"/>
            <ac:picMk id="6" creationId="{F275E3D0-4C35-4ECF-B993-8048E55273E8}"/>
          </ac:picMkLst>
        </pc:picChg>
      </pc:sldChg>
      <pc:sldChg chg="addSp modSp add ord modTransition modNotes">
        <pc:chgData name="Thomas Stensitzki" userId="75cafe6b-2f2a-469b-85c4-eec3b9c972ba" providerId="ADAL" clId="{C46BF1B3-21CE-4139-BCE3-88BA6821EDEC}" dt="2018-08-05T08:44:44.640" v="1311"/>
        <pc:sldMkLst>
          <pc:docMk/>
          <pc:sldMk cId="133820391" sldId="339"/>
        </pc:sldMkLst>
        <pc:spChg chg="add mod ord">
          <ac:chgData name="Thomas Stensitzki" userId="75cafe6b-2f2a-469b-85c4-eec3b9c972ba" providerId="ADAL" clId="{C46BF1B3-21CE-4139-BCE3-88BA6821EDEC}" dt="2018-08-05T08:38:07.365" v="1218" actId="790"/>
          <ac:spMkLst>
            <pc:docMk/>
            <pc:sldMk cId="133820391" sldId="339"/>
            <ac:spMk id="2" creationId="{E67809FD-9E8B-448E-BAEF-1301153912E6}"/>
          </ac:spMkLst>
        </pc:spChg>
        <pc:spChg chg="mod">
          <ac:chgData name="Thomas Stensitzki" userId="75cafe6b-2f2a-469b-85c4-eec3b9c972ba" providerId="ADAL" clId="{C46BF1B3-21CE-4139-BCE3-88BA6821EDEC}" dt="2018-08-05T08:38:07.371" v="1219" actId="790"/>
          <ac:spMkLst>
            <pc:docMk/>
            <pc:sldMk cId="133820391" sldId="339"/>
            <ac:spMk id="3" creationId="{A4B4810B-5CE7-4625-9241-8F6E6390950E}"/>
          </ac:spMkLst>
        </pc:spChg>
        <pc:spChg chg="add mod">
          <ac:chgData name="Thomas Stensitzki" userId="75cafe6b-2f2a-469b-85c4-eec3b9c972ba" providerId="ADAL" clId="{C46BF1B3-21CE-4139-BCE3-88BA6821EDEC}" dt="2018-08-05T08:38:07.377" v="1220" actId="790"/>
          <ac:spMkLst>
            <pc:docMk/>
            <pc:sldMk cId="133820391" sldId="339"/>
            <ac:spMk id="4" creationId="{4CE8EB3A-1752-4D0F-A03F-28D5D5F52647}"/>
          </ac:spMkLst>
        </pc:spChg>
        <pc:spChg chg="add mod">
          <ac:chgData name="Thomas Stensitzki" userId="75cafe6b-2f2a-469b-85c4-eec3b9c972ba" providerId="ADAL" clId="{C46BF1B3-21CE-4139-BCE3-88BA6821EDEC}" dt="2018-08-05T08:38:07.378" v="1221" actId="790"/>
          <ac:spMkLst>
            <pc:docMk/>
            <pc:sldMk cId="133820391" sldId="339"/>
            <ac:spMk id="5" creationId="{78F6C13E-57D8-47C6-98ED-EBDB6738C042}"/>
          </ac:spMkLst>
        </pc:spChg>
        <pc:spChg chg="add mod">
          <ac:chgData name="Thomas Stensitzki" userId="75cafe6b-2f2a-469b-85c4-eec3b9c972ba" providerId="ADAL" clId="{C46BF1B3-21CE-4139-BCE3-88BA6821EDEC}" dt="2018-08-05T08:38:07.383" v="1222" actId="790"/>
          <ac:spMkLst>
            <pc:docMk/>
            <pc:sldMk cId="133820391" sldId="339"/>
            <ac:spMk id="6" creationId="{1E398922-A5E0-45D1-8A30-9F4785BDEED7}"/>
          </ac:spMkLst>
        </pc:spChg>
        <pc:spChg chg="add mod">
          <ac:chgData name="Thomas Stensitzki" userId="75cafe6b-2f2a-469b-85c4-eec3b9c972ba" providerId="ADAL" clId="{C46BF1B3-21CE-4139-BCE3-88BA6821EDEC}" dt="2018-08-05T08:38:07.385" v="1223" actId="790"/>
          <ac:spMkLst>
            <pc:docMk/>
            <pc:sldMk cId="133820391" sldId="339"/>
            <ac:spMk id="7" creationId="{3D69F6ED-C499-4733-858E-A0342DB77E22}"/>
          </ac:spMkLst>
        </pc:spChg>
        <pc:spChg chg="add mod">
          <ac:chgData name="Thomas Stensitzki" userId="75cafe6b-2f2a-469b-85c4-eec3b9c972ba" providerId="ADAL" clId="{C46BF1B3-21CE-4139-BCE3-88BA6821EDEC}" dt="2018-08-05T08:38:07.396" v="1224" actId="790"/>
          <ac:spMkLst>
            <pc:docMk/>
            <pc:sldMk cId="133820391" sldId="339"/>
            <ac:spMk id="8" creationId="{DAC2F8D5-24A6-47C2-BD86-13E1A12E61DD}"/>
          </ac:spMkLst>
        </pc:spChg>
        <pc:spChg chg="add mod">
          <ac:chgData name="Thomas Stensitzki" userId="75cafe6b-2f2a-469b-85c4-eec3b9c972ba" providerId="ADAL" clId="{C46BF1B3-21CE-4139-BCE3-88BA6821EDEC}" dt="2018-08-05T08:38:07.397" v="1225" actId="790"/>
          <ac:spMkLst>
            <pc:docMk/>
            <pc:sldMk cId="133820391" sldId="339"/>
            <ac:spMk id="9" creationId="{AD428F70-558C-4D17-86C9-A5E620ADD24E}"/>
          </ac:spMkLst>
        </pc:spChg>
        <pc:cxnChg chg="add">
          <ac:chgData name="Thomas Stensitzki" userId="75cafe6b-2f2a-469b-85c4-eec3b9c972ba" providerId="ADAL" clId="{C46BF1B3-21CE-4139-BCE3-88BA6821EDEC}" dt="2018-08-05T08:24:37.103" v="701"/>
          <ac:cxnSpMkLst>
            <pc:docMk/>
            <pc:sldMk cId="133820391" sldId="339"/>
            <ac:cxnSpMk id="10" creationId="{920C15FB-D2C8-4C2C-802B-54399E8F83C6}"/>
          </ac:cxnSpMkLst>
        </pc:cxnChg>
        <pc:cxnChg chg="add">
          <ac:chgData name="Thomas Stensitzki" userId="75cafe6b-2f2a-469b-85c4-eec3b9c972ba" providerId="ADAL" clId="{C46BF1B3-21CE-4139-BCE3-88BA6821EDEC}" dt="2018-08-05T08:24:37.103" v="701"/>
          <ac:cxnSpMkLst>
            <pc:docMk/>
            <pc:sldMk cId="133820391" sldId="339"/>
            <ac:cxnSpMk id="11" creationId="{4CB76913-91E4-455A-A084-952B93088F9C}"/>
          </ac:cxnSpMkLst>
        </pc:cxnChg>
      </pc:sldChg>
      <pc:sldChg chg="addSp modSp add modTransition modAnim modNotes">
        <pc:chgData name="Thomas Stensitzki" userId="75cafe6b-2f2a-469b-85c4-eec3b9c972ba" providerId="ADAL" clId="{C46BF1B3-21CE-4139-BCE3-88BA6821EDEC}" dt="2018-08-05T08:44:44.640" v="1311"/>
        <pc:sldMkLst>
          <pc:docMk/>
          <pc:sldMk cId="762673388" sldId="340"/>
        </pc:sldMkLst>
        <pc:spChg chg="mod">
          <ac:chgData name="Thomas Stensitzki" userId="75cafe6b-2f2a-469b-85c4-eec3b9c972ba" providerId="ADAL" clId="{C46BF1B3-21CE-4139-BCE3-88BA6821EDEC}" dt="2018-08-05T08:38:07.327" v="1212" actId="790"/>
          <ac:spMkLst>
            <pc:docMk/>
            <pc:sldMk cId="762673388" sldId="340"/>
            <ac:spMk id="3" creationId="{A4B4810B-5CE7-4625-9241-8F6E6390950E}"/>
          </ac:spMkLst>
        </pc:spChg>
        <pc:spChg chg="add mod">
          <ac:chgData name="Thomas Stensitzki" userId="75cafe6b-2f2a-469b-85c4-eec3b9c972ba" providerId="ADAL" clId="{C46BF1B3-21CE-4139-BCE3-88BA6821EDEC}" dt="2018-08-05T08:38:07.332" v="1213"/>
          <ac:spMkLst>
            <pc:docMk/>
            <pc:sldMk cId="762673388" sldId="340"/>
            <ac:spMk id="4" creationId="{1E3CEE29-0C37-450E-8721-E2E615CF0BFB}"/>
          </ac:spMkLst>
        </pc:spChg>
        <pc:spChg chg="mod">
          <ac:chgData name="Thomas Stensitzki" userId="75cafe6b-2f2a-469b-85c4-eec3b9c972ba" providerId="ADAL" clId="{C46BF1B3-21CE-4139-BCE3-88BA6821EDEC}" dt="2018-08-05T08:38:07.333" v="1214" actId="790"/>
          <ac:spMkLst>
            <pc:docMk/>
            <pc:sldMk cId="762673388" sldId="340"/>
            <ac:spMk id="8" creationId="{D94B004C-BC1A-4C96-90F1-BC94B3A0B755}"/>
          </ac:spMkLst>
        </pc:spChg>
        <pc:spChg chg="mod">
          <ac:chgData name="Thomas Stensitzki" userId="75cafe6b-2f2a-469b-85c4-eec3b9c972ba" providerId="ADAL" clId="{C46BF1B3-21CE-4139-BCE3-88BA6821EDEC}" dt="2018-08-05T08:38:07.334" v="1215" actId="790"/>
          <ac:spMkLst>
            <pc:docMk/>
            <pc:sldMk cId="762673388" sldId="340"/>
            <ac:spMk id="9" creationId="{8E3AEBDF-1375-41CD-931E-7993CEB7C878}"/>
          </ac:spMkLst>
        </pc:spChg>
        <pc:grpChg chg="add mod">
          <ac:chgData name="Thomas Stensitzki" userId="75cafe6b-2f2a-469b-85c4-eec3b9c972ba" providerId="ADAL" clId="{C46BF1B3-21CE-4139-BCE3-88BA6821EDEC}" dt="2018-08-05T08:23:48.293" v="695" actId="14100"/>
          <ac:grpSpMkLst>
            <pc:docMk/>
            <pc:sldMk cId="762673388" sldId="340"/>
            <ac:grpSpMk id="7" creationId="{231DF3C2-C9D1-4EE5-801F-19CF9CF543AC}"/>
          </ac:grpSpMkLst>
        </pc:grpChg>
        <pc:picChg chg="add mod">
          <ac:chgData name="Thomas Stensitzki" userId="75cafe6b-2f2a-469b-85c4-eec3b9c972ba" providerId="ADAL" clId="{C46BF1B3-21CE-4139-BCE3-88BA6821EDEC}" dt="2018-08-05T08:23:16.008" v="691" actId="1036"/>
          <ac:picMkLst>
            <pc:docMk/>
            <pc:sldMk cId="762673388" sldId="340"/>
            <ac:picMk id="5" creationId="{5FEA2365-BB34-4023-96BD-FD2F2ACCE4B6}"/>
          </ac:picMkLst>
        </pc:picChg>
        <pc:picChg chg="add mod">
          <ac:chgData name="Thomas Stensitzki" userId="75cafe6b-2f2a-469b-85c4-eec3b9c972ba" providerId="ADAL" clId="{C46BF1B3-21CE-4139-BCE3-88BA6821EDEC}" dt="2018-08-05T08:23:16.008" v="691" actId="1036"/>
          <ac:picMkLst>
            <pc:docMk/>
            <pc:sldMk cId="762673388" sldId="340"/>
            <ac:picMk id="6" creationId="{70D06D35-1620-45B4-8FCC-A2DE7CB27735}"/>
          </ac:picMkLst>
        </pc:picChg>
      </pc:sldChg>
      <pc:sldChg chg="addSp delSp modSp add modTransition modNotes">
        <pc:chgData name="Thomas Stensitzki" userId="75cafe6b-2f2a-469b-85c4-eec3b9c972ba" providerId="ADAL" clId="{C46BF1B3-21CE-4139-BCE3-88BA6821EDEC}" dt="2018-08-05T08:44:44.640" v="1311"/>
        <pc:sldMkLst>
          <pc:docMk/>
          <pc:sldMk cId="3779820945" sldId="341"/>
        </pc:sldMkLst>
        <pc:spChg chg="del">
          <ac:chgData name="Thomas Stensitzki" userId="75cafe6b-2f2a-469b-85c4-eec3b9c972ba" providerId="ADAL" clId="{C46BF1B3-21CE-4139-BCE3-88BA6821EDEC}" dt="2018-08-05T08:30:00.924" v="719" actId="478"/>
          <ac:spMkLst>
            <pc:docMk/>
            <pc:sldMk cId="3779820945" sldId="341"/>
            <ac:spMk id="3" creationId="{A4B4810B-5CE7-4625-9241-8F6E6390950E}"/>
          </ac:spMkLst>
        </pc:spChg>
        <pc:picChg chg="add mod">
          <ac:chgData name="Thomas Stensitzki" userId="75cafe6b-2f2a-469b-85c4-eec3b9c972ba" providerId="ADAL" clId="{C46BF1B3-21CE-4139-BCE3-88BA6821EDEC}" dt="2018-08-05T08:30:47.050" v="723" actId="1076"/>
          <ac:picMkLst>
            <pc:docMk/>
            <pc:sldMk cId="3779820945" sldId="341"/>
            <ac:picMk id="4" creationId="{40F2E657-DD6E-4AF2-B7FB-45D0761FAC02}"/>
          </ac:picMkLst>
        </pc:picChg>
      </pc:sldChg>
      <pc:sldChg chg="addSp modSp add modTransition modAnim modNotes">
        <pc:chgData name="Thomas Stensitzki" userId="75cafe6b-2f2a-469b-85c4-eec3b9c972ba" providerId="ADAL" clId="{C46BF1B3-21CE-4139-BCE3-88BA6821EDEC}" dt="2018-08-05T08:44:44.640" v="1311"/>
        <pc:sldMkLst>
          <pc:docMk/>
          <pc:sldMk cId="2524611065" sldId="342"/>
        </pc:sldMkLst>
        <pc:spChg chg="mod">
          <ac:chgData name="Thomas Stensitzki" userId="75cafe6b-2f2a-469b-85c4-eec3b9c972ba" providerId="ADAL" clId="{C46BF1B3-21CE-4139-BCE3-88BA6821EDEC}" dt="2018-08-05T08:38:07.506" v="1238" actId="790"/>
          <ac:spMkLst>
            <pc:docMk/>
            <pc:sldMk cId="2524611065" sldId="342"/>
            <ac:spMk id="3" creationId="{A4B4810B-5CE7-4625-9241-8F6E6390950E}"/>
          </ac:spMkLst>
        </pc:spChg>
        <pc:spChg chg="add mod">
          <ac:chgData name="Thomas Stensitzki" userId="75cafe6b-2f2a-469b-85c4-eec3b9c972ba" providerId="ADAL" clId="{C46BF1B3-21CE-4139-BCE3-88BA6821EDEC}" dt="2018-08-05T08:38:07.511" v="1239"/>
          <ac:spMkLst>
            <pc:docMk/>
            <pc:sldMk cId="2524611065" sldId="342"/>
            <ac:spMk id="4" creationId="{11FD9B00-2E8B-4B49-8792-02DF28F02BEE}"/>
          </ac:spMkLst>
        </pc:spChg>
        <pc:spChg chg="mod">
          <ac:chgData name="Thomas Stensitzki" userId="75cafe6b-2f2a-469b-85c4-eec3b9c972ba" providerId="ADAL" clId="{C46BF1B3-21CE-4139-BCE3-88BA6821EDEC}" dt="2018-08-05T08:38:07.513" v="1240" actId="790"/>
          <ac:spMkLst>
            <pc:docMk/>
            <pc:sldMk cId="2524611065" sldId="342"/>
            <ac:spMk id="8" creationId="{93FF2C57-528A-4809-9FFD-DF6007EE6D93}"/>
          </ac:spMkLst>
        </pc:spChg>
        <pc:spChg chg="mod">
          <ac:chgData name="Thomas Stensitzki" userId="75cafe6b-2f2a-469b-85c4-eec3b9c972ba" providerId="ADAL" clId="{C46BF1B3-21CE-4139-BCE3-88BA6821EDEC}" dt="2018-08-05T08:38:07.514" v="1241" actId="790"/>
          <ac:spMkLst>
            <pc:docMk/>
            <pc:sldMk cId="2524611065" sldId="342"/>
            <ac:spMk id="9" creationId="{20E4F534-B84E-4639-962B-7B2C1B9E809C}"/>
          </ac:spMkLst>
        </pc:spChg>
        <pc:grpChg chg="add mod">
          <ac:chgData name="Thomas Stensitzki" userId="75cafe6b-2f2a-469b-85c4-eec3b9c972ba" providerId="ADAL" clId="{C46BF1B3-21CE-4139-BCE3-88BA6821EDEC}" dt="2018-08-05T08:35:26.887" v="795" actId="1076"/>
          <ac:grpSpMkLst>
            <pc:docMk/>
            <pc:sldMk cId="2524611065" sldId="342"/>
            <ac:grpSpMk id="7" creationId="{6783239C-4931-4E9C-8B52-8644B860CE32}"/>
          </ac:grpSpMkLst>
        </pc:grpChg>
        <pc:picChg chg="add mod">
          <ac:chgData name="Thomas Stensitzki" userId="75cafe6b-2f2a-469b-85c4-eec3b9c972ba" providerId="ADAL" clId="{C46BF1B3-21CE-4139-BCE3-88BA6821EDEC}" dt="2018-08-05T08:35:00.304" v="791" actId="1036"/>
          <ac:picMkLst>
            <pc:docMk/>
            <pc:sldMk cId="2524611065" sldId="342"/>
            <ac:picMk id="5" creationId="{7991AB19-1D44-4DC4-A76B-360D7D10ACB2}"/>
          </ac:picMkLst>
        </pc:picChg>
        <pc:picChg chg="add mod">
          <ac:chgData name="Thomas Stensitzki" userId="75cafe6b-2f2a-469b-85c4-eec3b9c972ba" providerId="ADAL" clId="{C46BF1B3-21CE-4139-BCE3-88BA6821EDEC}" dt="2018-08-05T08:35:00.304" v="791" actId="1036"/>
          <ac:picMkLst>
            <pc:docMk/>
            <pc:sldMk cId="2524611065" sldId="342"/>
            <ac:picMk id="6" creationId="{8DB601FC-A920-4AD5-A973-FD0F7F39E363}"/>
          </ac:picMkLst>
        </pc:picChg>
      </pc:sldChg>
      <pc:sldChg chg="addSp delSp modSp add modTransition modNotes">
        <pc:chgData name="Thomas Stensitzki" userId="75cafe6b-2f2a-469b-85c4-eec3b9c972ba" providerId="ADAL" clId="{C46BF1B3-21CE-4139-BCE3-88BA6821EDEC}" dt="2018-08-05T08:44:44.640" v="1311"/>
        <pc:sldMkLst>
          <pc:docMk/>
          <pc:sldMk cId="3982609924" sldId="344"/>
        </pc:sldMkLst>
        <pc:picChg chg="add mod">
          <ac:chgData name="Thomas Stensitzki" userId="75cafe6b-2f2a-469b-85c4-eec3b9c972ba" providerId="ADAL" clId="{C46BF1B3-21CE-4139-BCE3-88BA6821EDEC}" dt="2018-08-05T08:31:33.363" v="728" actId="1076"/>
          <ac:picMkLst>
            <pc:docMk/>
            <pc:sldMk cId="3982609924" sldId="344"/>
            <ac:picMk id="3" creationId="{FDF7F9C0-5565-46F3-A8B2-FD85F42C28C0}"/>
          </ac:picMkLst>
        </pc:picChg>
        <pc:picChg chg="del">
          <ac:chgData name="Thomas Stensitzki" userId="75cafe6b-2f2a-469b-85c4-eec3b9c972ba" providerId="ADAL" clId="{C46BF1B3-21CE-4139-BCE3-88BA6821EDEC}" dt="2018-08-05T08:31:06.667" v="725" actId="478"/>
          <ac:picMkLst>
            <pc:docMk/>
            <pc:sldMk cId="3982609924" sldId="344"/>
            <ac:picMk id="4" creationId="{40F2E657-DD6E-4AF2-B7FB-45D0761FAC02}"/>
          </ac:picMkLst>
        </pc:picChg>
      </pc:sldChg>
      <pc:sldChg chg="addSp delSp modSp add modTransition modNotes modNotesTx">
        <pc:chgData name="Thomas Stensitzki" userId="75cafe6b-2f2a-469b-85c4-eec3b9c972ba" providerId="ADAL" clId="{C46BF1B3-21CE-4139-BCE3-88BA6821EDEC}" dt="2018-08-05T08:44:44.640" v="1311"/>
        <pc:sldMkLst>
          <pc:docMk/>
          <pc:sldMk cId="933671404" sldId="345"/>
        </pc:sldMkLst>
        <pc:spChg chg="mod">
          <ac:chgData name="Thomas Stensitzki" userId="75cafe6b-2f2a-469b-85c4-eec3b9c972ba" providerId="ADAL" clId="{C46BF1B3-21CE-4139-BCE3-88BA6821EDEC}" dt="2018-08-05T08:38:07.481" v="1232" actId="790"/>
          <ac:spMkLst>
            <pc:docMk/>
            <pc:sldMk cId="933671404" sldId="345"/>
            <ac:spMk id="5" creationId="{CDD86539-56F4-4232-92C0-BD99AF43BD37}"/>
          </ac:spMkLst>
        </pc:spChg>
        <pc:spChg chg="mod">
          <ac:chgData name="Thomas Stensitzki" userId="75cafe6b-2f2a-469b-85c4-eec3b9c972ba" providerId="ADAL" clId="{C46BF1B3-21CE-4139-BCE3-88BA6821EDEC}" dt="2018-08-05T08:38:07.491" v="1233" actId="790"/>
          <ac:spMkLst>
            <pc:docMk/>
            <pc:sldMk cId="933671404" sldId="345"/>
            <ac:spMk id="6" creationId="{2418505C-06E5-4184-95A3-587BA56E0DF9}"/>
          </ac:spMkLst>
        </pc:spChg>
        <pc:spChg chg="mod">
          <ac:chgData name="Thomas Stensitzki" userId="75cafe6b-2f2a-469b-85c4-eec3b9c972ba" providerId="ADAL" clId="{C46BF1B3-21CE-4139-BCE3-88BA6821EDEC}" dt="2018-08-05T08:38:07.493" v="1234" actId="790"/>
          <ac:spMkLst>
            <pc:docMk/>
            <pc:sldMk cId="933671404" sldId="345"/>
            <ac:spMk id="7" creationId="{B181C74C-8A79-4A8D-8AC0-5C057DE175C8}"/>
          </ac:spMkLst>
        </pc:spChg>
        <pc:spChg chg="mod">
          <ac:chgData name="Thomas Stensitzki" userId="75cafe6b-2f2a-469b-85c4-eec3b9c972ba" providerId="ADAL" clId="{C46BF1B3-21CE-4139-BCE3-88BA6821EDEC}" dt="2018-08-05T08:38:07.495" v="1235" actId="790"/>
          <ac:spMkLst>
            <pc:docMk/>
            <pc:sldMk cId="933671404" sldId="345"/>
            <ac:spMk id="8" creationId="{9F5094BE-55EE-4362-B678-1F49BC75D04C}"/>
          </ac:spMkLst>
        </pc:spChg>
        <pc:grpChg chg="add mod">
          <ac:chgData name="Thomas Stensitzki" userId="75cafe6b-2f2a-469b-85c4-eec3b9c972ba" providerId="ADAL" clId="{C46BF1B3-21CE-4139-BCE3-88BA6821EDEC}" dt="2018-08-05T08:33:20.545" v="734" actId="14100"/>
          <ac:grpSpMkLst>
            <pc:docMk/>
            <pc:sldMk cId="933671404" sldId="345"/>
            <ac:grpSpMk id="4" creationId="{C51B4083-7DFF-4AD8-8882-C08F2CD33EBD}"/>
          </ac:grpSpMkLst>
        </pc:grpChg>
        <pc:picChg chg="del">
          <ac:chgData name="Thomas Stensitzki" userId="75cafe6b-2f2a-469b-85c4-eec3b9c972ba" providerId="ADAL" clId="{C46BF1B3-21CE-4139-BCE3-88BA6821EDEC}" dt="2018-08-05T08:31:55.100" v="730" actId="478"/>
          <ac:picMkLst>
            <pc:docMk/>
            <pc:sldMk cId="933671404" sldId="345"/>
            <ac:picMk id="3" creationId="{FDF7F9C0-5565-46F3-A8B2-FD85F42C28C0}"/>
          </ac:picMkLst>
        </pc:picChg>
      </pc:sldChg>
      <pc:sldChg chg="delSp modSp add modTransition">
        <pc:chgData name="Thomas Stensitzki" userId="75cafe6b-2f2a-469b-85c4-eec3b9c972ba" providerId="ADAL" clId="{C46BF1B3-21CE-4139-BCE3-88BA6821EDEC}" dt="2018-08-05T08:44:44.640" v="1311"/>
        <pc:sldMkLst>
          <pc:docMk/>
          <pc:sldMk cId="2426072807" sldId="346"/>
        </pc:sldMkLst>
        <pc:spChg chg="del mod">
          <ac:chgData name="Thomas Stensitzki" userId="75cafe6b-2f2a-469b-85c4-eec3b9c972ba" providerId="ADAL" clId="{C46BF1B3-21CE-4139-BCE3-88BA6821EDEC}" dt="2018-08-05T08:43:37.730" v="1306" actId="478"/>
          <ac:spMkLst>
            <pc:docMk/>
            <pc:sldMk cId="2426072807" sldId="346"/>
            <ac:spMk id="3" creationId="{5736C88B-C38A-4FF1-92E9-C6569DFF3DB5}"/>
          </ac:spMkLst>
        </pc:spChg>
        <pc:spChg chg="del mod">
          <ac:chgData name="Thomas Stensitzki" userId="75cafe6b-2f2a-469b-85c4-eec3b9c972ba" providerId="ADAL" clId="{C46BF1B3-21CE-4139-BCE3-88BA6821EDEC}" dt="2018-08-05T08:43:34.780" v="1305" actId="478"/>
          <ac:spMkLst>
            <pc:docMk/>
            <pc:sldMk cId="2426072807" sldId="346"/>
            <ac:spMk id="15" creationId="{00000000-0000-0000-0000-000000000000}"/>
          </ac:spMkLst>
        </pc:spChg>
      </pc:sldChg>
      <pc:sldMasterChg chg="modSldLayout">
        <pc:chgData name="Thomas Stensitzki" userId="75cafe6b-2f2a-469b-85c4-eec3b9c972ba" providerId="ADAL" clId="{C46BF1B3-21CE-4139-BCE3-88BA6821EDEC}" dt="2018-08-05T08:43:00.516" v="1303" actId="20577"/>
        <pc:sldMasterMkLst>
          <pc:docMk/>
          <pc:sldMasterMk cId="627893906" sldId="2147483714"/>
        </pc:sldMasterMkLst>
        <pc:sldLayoutChg chg="modSp">
          <pc:chgData name="Thomas Stensitzki" userId="75cafe6b-2f2a-469b-85c4-eec3b9c972ba" providerId="ADAL" clId="{C46BF1B3-21CE-4139-BCE3-88BA6821EDEC}" dt="2018-08-05T08:43:00.516" v="1303" actId="20577"/>
          <pc:sldLayoutMkLst>
            <pc:docMk/>
            <pc:sldMasterMk cId="627893906" sldId="2147483714"/>
            <pc:sldLayoutMk cId="1881186054" sldId="2147483744"/>
          </pc:sldLayoutMkLst>
          <pc:spChg chg="mod">
            <ac:chgData name="Thomas Stensitzki" userId="75cafe6b-2f2a-469b-85c4-eec3b9c972ba" providerId="ADAL" clId="{C46BF1B3-21CE-4139-BCE3-88BA6821EDEC}" dt="2018-08-05T08:43:00.516" v="1303" actId="20577"/>
            <ac:spMkLst>
              <pc:docMk/>
              <pc:sldMasterMk cId="627893906" sldId="2147483714"/>
              <pc:sldLayoutMk cId="1881186054" sldId="2147483744"/>
              <ac:spMk id="8" creationId="{00000000-0000-0000-0000-000000000000}"/>
            </ac:spMkLst>
          </pc:spChg>
        </pc:sldLayoutChg>
      </pc:sldMasterChg>
      <pc:sldMasterChg chg="modSldLayout">
        <pc:chgData name="Thomas Stensitzki" userId="75cafe6b-2f2a-469b-85c4-eec3b9c972ba" providerId="ADAL" clId="{C46BF1B3-21CE-4139-BCE3-88BA6821EDEC}" dt="2018-08-05T08:42:14.765" v="1299" actId="20577"/>
        <pc:sldMasterMkLst>
          <pc:docMk/>
          <pc:sldMasterMk cId="3932351748" sldId="2147483721"/>
        </pc:sldMasterMkLst>
        <pc:sldLayoutChg chg="modSp">
          <pc:chgData name="Thomas Stensitzki" userId="75cafe6b-2f2a-469b-85c4-eec3b9c972ba" providerId="ADAL" clId="{C46BF1B3-21CE-4139-BCE3-88BA6821EDEC}" dt="2018-08-05T08:42:14.765" v="1299" actId="20577"/>
          <pc:sldLayoutMkLst>
            <pc:docMk/>
            <pc:sldMasterMk cId="3932351748" sldId="2147483721"/>
            <pc:sldLayoutMk cId="3810759769" sldId="2147483743"/>
          </pc:sldLayoutMkLst>
          <pc:spChg chg="mod">
            <ac:chgData name="Thomas Stensitzki" userId="75cafe6b-2f2a-469b-85c4-eec3b9c972ba" providerId="ADAL" clId="{C46BF1B3-21CE-4139-BCE3-88BA6821EDEC}" dt="2018-08-05T08:42:14.765" v="1299" actId="20577"/>
            <ac:spMkLst>
              <pc:docMk/>
              <pc:sldMasterMk cId="3932351748" sldId="2147483721"/>
              <pc:sldLayoutMk cId="3810759769" sldId="2147483743"/>
              <ac:spMk id="8" creationId="{00000000-0000-0000-0000-000000000000}"/>
            </ac:spMkLst>
          </pc:spChg>
        </pc:sldLayoutChg>
      </pc:sldMasterChg>
      <pc:sldMasterChg chg="modSldLayout">
        <pc:chgData name="Thomas Stensitzki" userId="75cafe6b-2f2a-469b-85c4-eec3b9c972ba" providerId="ADAL" clId="{C46BF1B3-21CE-4139-BCE3-88BA6821EDEC}" dt="2018-08-05T08:44:21.547" v="1310" actId="20577"/>
        <pc:sldMasterMkLst>
          <pc:docMk/>
          <pc:sldMasterMk cId="1938257966" sldId="2147483731"/>
        </pc:sldMasterMkLst>
        <pc:sldLayoutChg chg="modSp">
          <pc:chgData name="Thomas Stensitzki" userId="75cafe6b-2f2a-469b-85c4-eec3b9c972ba" providerId="ADAL" clId="{C46BF1B3-21CE-4139-BCE3-88BA6821EDEC}" dt="2018-08-05T08:44:21.547" v="1310" actId="20577"/>
          <pc:sldLayoutMkLst>
            <pc:docMk/>
            <pc:sldMasterMk cId="1938257966" sldId="2147483731"/>
            <pc:sldLayoutMk cId="1923494180" sldId="2147483745"/>
          </pc:sldLayoutMkLst>
          <pc:spChg chg="mod">
            <ac:chgData name="Thomas Stensitzki" userId="75cafe6b-2f2a-469b-85c4-eec3b9c972ba" providerId="ADAL" clId="{C46BF1B3-21CE-4139-BCE3-88BA6821EDEC}" dt="2018-08-05T08:44:21.547" v="1310" actId="20577"/>
            <ac:spMkLst>
              <pc:docMk/>
              <pc:sldMasterMk cId="1938257966" sldId="2147483731"/>
              <pc:sldLayoutMk cId="1923494180" sldId="2147483745"/>
              <ac:spMk id="8" creationId="{00000000-0000-0000-0000-000000000000}"/>
            </ac:spMkLst>
          </pc:spChg>
        </pc:sldLayoutChg>
      </pc:sldMasterChg>
      <pc:sldMasterChg chg="addSp modSp delSldLayout modSldLayout">
        <pc:chgData name="Thomas Stensitzki" userId="75cafe6b-2f2a-469b-85c4-eec3b9c972ba" providerId="ADAL" clId="{C46BF1B3-21CE-4139-BCE3-88BA6821EDEC}" dt="2018-08-05T08:32:52.502" v="733"/>
        <pc:sldMasterMkLst>
          <pc:docMk/>
          <pc:sldMasterMk cId="2526764823" sldId="2147483734"/>
        </pc:sldMasterMkLst>
        <pc:spChg chg="add mod">
          <ac:chgData name="Thomas Stensitzki" userId="75cafe6b-2f2a-469b-85c4-eec3b9c972ba" providerId="ADAL" clId="{C46BF1B3-21CE-4139-BCE3-88BA6821EDEC}" dt="2018-08-05T08:01:29.093" v="449"/>
          <ac:spMkLst>
            <pc:docMk/>
            <pc:sldMasterMk cId="2526764823" sldId="2147483734"/>
            <ac:spMk id="2" creationId="{01DA3711-4A75-441F-A184-2031494DA16A}"/>
          </ac:spMkLst>
        </pc:spChg>
        <pc:spChg chg="add mod">
          <ac:chgData name="Thomas Stensitzki" userId="75cafe6b-2f2a-469b-85c4-eec3b9c972ba" providerId="ADAL" clId="{C46BF1B3-21CE-4139-BCE3-88BA6821EDEC}" dt="2018-08-05T08:01:29.093" v="449"/>
          <ac:spMkLst>
            <pc:docMk/>
            <pc:sldMasterMk cId="2526764823" sldId="2147483734"/>
            <ac:spMk id="3" creationId="{429B717A-83B8-4F33-BB2B-8E682677096A}"/>
          </ac:spMkLst>
        </pc:spChg>
        <pc:spChg chg="add mod">
          <ac:chgData name="Thomas Stensitzki" userId="75cafe6b-2f2a-469b-85c4-eec3b9c972ba" providerId="ADAL" clId="{C46BF1B3-21CE-4139-BCE3-88BA6821EDEC}" dt="2018-08-05T08:01:29.093" v="449"/>
          <ac:spMkLst>
            <pc:docMk/>
            <pc:sldMasterMk cId="2526764823" sldId="2147483734"/>
            <ac:spMk id="4" creationId="{F6DAF9C1-A48B-447F-B362-947C63F4D735}"/>
          </ac:spMkLst>
        </pc:spChg>
        <pc:spChg chg="add mod">
          <ac:chgData name="Thomas Stensitzki" userId="75cafe6b-2f2a-469b-85c4-eec3b9c972ba" providerId="ADAL" clId="{C46BF1B3-21CE-4139-BCE3-88BA6821EDEC}" dt="2018-08-05T08:01:29.093" v="449"/>
          <ac:spMkLst>
            <pc:docMk/>
            <pc:sldMasterMk cId="2526764823" sldId="2147483734"/>
            <ac:spMk id="5" creationId="{466CE9E3-9E5B-4B0B-A30D-8C28A50222E4}"/>
          </ac:spMkLst>
        </pc:spChg>
        <pc:spChg chg="add mod">
          <ac:chgData name="Thomas Stensitzki" userId="75cafe6b-2f2a-469b-85c4-eec3b9c972ba" providerId="ADAL" clId="{C46BF1B3-21CE-4139-BCE3-88BA6821EDEC}" dt="2018-08-05T08:01:29.093" v="449"/>
          <ac:spMkLst>
            <pc:docMk/>
            <pc:sldMasterMk cId="2526764823" sldId="2147483734"/>
            <ac:spMk id="6" creationId="{8054144F-F2B6-4184-A4CB-B26A596D49E6}"/>
          </ac:spMkLst>
        </pc:spChg>
        <pc:sldLayoutChg chg="addSp delSp setBg">
          <pc:chgData name="Thomas Stensitzki" userId="75cafe6b-2f2a-469b-85c4-eec3b9c972ba" providerId="ADAL" clId="{C46BF1B3-21CE-4139-BCE3-88BA6821EDEC}" dt="2018-08-05T08:03:02.299" v="464" actId="478"/>
          <pc:sldLayoutMkLst>
            <pc:docMk/>
            <pc:sldMasterMk cId="2526764823" sldId="2147483734"/>
            <pc:sldLayoutMk cId="2123062941" sldId="2147483741"/>
          </pc:sldLayoutMkLst>
          <pc:spChg chg="del">
            <ac:chgData name="Thomas Stensitzki" userId="75cafe6b-2f2a-469b-85c4-eec3b9c972ba" providerId="ADAL" clId="{C46BF1B3-21CE-4139-BCE3-88BA6821EDEC}" dt="2018-08-05T08:02:27.628" v="460" actId="478"/>
            <ac:spMkLst>
              <pc:docMk/>
              <pc:sldMasterMk cId="2526764823" sldId="2147483734"/>
              <pc:sldLayoutMk cId="2123062941" sldId="2147483741"/>
              <ac:spMk id="2" creationId="{E3E9A6E4-5259-4180-ADD8-4A423F19C0C5}"/>
            </ac:spMkLst>
          </pc:spChg>
          <pc:spChg chg="del">
            <ac:chgData name="Thomas Stensitzki" userId="75cafe6b-2f2a-469b-85c4-eec3b9c972ba" providerId="ADAL" clId="{C46BF1B3-21CE-4139-BCE3-88BA6821EDEC}" dt="2018-08-05T08:02:27.628" v="460" actId="478"/>
            <ac:spMkLst>
              <pc:docMk/>
              <pc:sldMasterMk cId="2526764823" sldId="2147483734"/>
              <pc:sldLayoutMk cId="2123062941" sldId="2147483741"/>
              <ac:spMk id="3" creationId="{9DBD1D79-DFA1-4F17-9798-C09BBED4C9F1}"/>
            </ac:spMkLst>
          </pc:spChg>
          <pc:spChg chg="del">
            <ac:chgData name="Thomas Stensitzki" userId="75cafe6b-2f2a-469b-85c4-eec3b9c972ba" providerId="ADAL" clId="{C46BF1B3-21CE-4139-BCE3-88BA6821EDEC}" dt="2018-08-05T08:02:27.628" v="460" actId="478"/>
            <ac:spMkLst>
              <pc:docMk/>
              <pc:sldMasterMk cId="2526764823" sldId="2147483734"/>
              <pc:sldLayoutMk cId="2123062941" sldId="2147483741"/>
              <ac:spMk id="4" creationId="{324A9843-8EEC-4D48-B990-71212205CCB7}"/>
            </ac:spMkLst>
          </pc:spChg>
          <pc:spChg chg="add del">
            <ac:chgData name="Thomas Stensitzki" userId="75cafe6b-2f2a-469b-85c4-eec3b9c972ba" providerId="ADAL" clId="{C46BF1B3-21CE-4139-BCE3-88BA6821EDEC}" dt="2018-08-05T08:03:02.299" v="464" actId="478"/>
            <ac:spMkLst>
              <pc:docMk/>
              <pc:sldMasterMk cId="2526764823" sldId="2147483734"/>
              <pc:sldLayoutMk cId="2123062941" sldId="2147483741"/>
              <ac:spMk id="5" creationId="{5DE75FE2-05D1-41EA-B391-07C1D27CBBCF}"/>
            </ac:spMkLst>
          </pc:spChg>
        </pc:sldLayoutChg>
        <pc:sldLayoutChg chg="setBg">
          <pc:chgData name="Thomas Stensitzki" userId="75cafe6b-2f2a-469b-85c4-eec3b9c972ba" providerId="ADAL" clId="{C46BF1B3-21CE-4139-BCE3-88BA6821EDEC}" dt="2018-08-05T08:32:52.502" v="733"/>
          <pc:sldLayoutMkLst>
            <pc:docMk/>
            <pc:sldMasterMk cId="2526764823" sldId="2147483734"/>
            <pc:sldLayoutMk cId="1655874460" sldId="2147483742"/>
          </pc:sldLayoutMkLst>
        </pc:sldLayoutChg>
      </pc:sldMasterChg>
    </pc:docChg>
  </pc:docChgLst>
  <pc:docChgLst>
    <pc:chgData name="Thomas Stensitzki" userId="75cafe6b-2f2a-469b-85c4-eec3b9c972ba" providerId="ADAL" clId="{81B70BAA-D6D9-4A5A-8174-E2CF9B3A8790}"/>
    <pc:docChg chg="modSld">
      <pc:chgData name="Thomas Stensitzki" userId="75cafe6b-2f2a-469b-85c4-eec3b9c972ba" providerId="ADAL" clId="{81B70BAA-D6D9-4A5A-8174-E2CF9B3A8790}" dt="2018-09-01T16:16:34.949" v="4" actId="5793"/>
      <pc:docMkLst>
        <pc:docMk/>
      </pc:docMkLst>
      <pc:sldChg chg="modSp">
        <pc:chgData name="Thomas Stensitzki" userId="75cafe6b-2f2a-469b-85c4-eec3b9c972ba" providerId="ADAL" clId="{81B70BAA-D6D9-4A5A-8174-E2CF9B3A8790}" dt="2018-09-01T16:16:34.949" v="4" actId="5793"/>
        <pc:sldMkLst>
          <pc:docMk/>
          <pc:sldMk cId="3877278002" sldId="322"/>
        </pc:sldMkLst>
        <pc:spChg chg="mod">
          <ac:chgData name="Thomas Stensitzki" userId="75cafe6b-2f2a-469b-85c4-eec3b9c972ba" providerId="ADAL" clId="{81B70BAA-D6D9-4A5A-8174-E2CF9B3A8790}" dt="2018-09-01T16:16:34.949" v="4" actId="5793"/>
          <ac:spMkLst>
            <pc:docMk/>
            <pc:sldMk cId="3877278002" sldId="322"/>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9A58E-189E-4CF3-9581-6AD2B3A34AB6}" type="datetimeFigureOut">
              <a:rPr lang="en-US" smtClean="0"/>
              <a:t>9/3/2018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F967E-F5CD-48DF-8FD1-313400D6CA1D}" type="slidenum">
              <a:rPr lang="en-US" smtClean="0"/>
              <a:t>‹Nr.›</a:t>
            </a:fld>
            <a:endParaRPr lang="en-US"/>
          </a:p>
        </p:txBody>
      </p:sp>
    </p:spTree>
    <p:extLst>
      <p:ext uri="{BB962C8B-B14F-4D97-AF65-F5344CB8AC3E}">
        <p14:creationId xmlns:p14="http://schemas.microsoft.com/office/powerpoint/2010/main" val="358770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F967E-F5CD-48DF-8FD1-313400D6CA1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219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Out of the over 100 features we delivered, 43 of these features are because of you</a:t>
            </a:r>
          </a:p>
          <a:p>
            <a:endParaRPr lang="en-US"/>
          </a:p>
          <a:p>
            <a:r>
              <a:rPr lang="en-US"/>
              <a:t>Every month our engineering team sits in a room and reviews all the uservoice items that have over 100 votes. This is a critical process for us to ensure we balance the features we are bringing to the product, with the ones that folks like you, who use our product everyday want to see.</a:t>
            </a:r>
          </a:p>
          <a:p>
            <a:endParaRPr lang="en-US"/>
          </a:p>
          <a:p>
            <a:r>
              <a:rPr lang="en-US"/>
              <a:t>43 out of the over 100 new features were driven by you</a:t>
            </a:r>
          </a:p>
          <a:p>
            <a:endParaRPr lang="en-US"/>
          </a:p>
          <a:p>
            <a:r>
              <a:rPr lang="en-US"/>
              <a:t>42k votes from almost 18k users</a:t>
            </a:r>
          </a:p>
          <a:p>
            <a:endParaRPr lang="en-US"/>
          </a:p>
          <a:p>
            <a:r>
              <a:rPr lang="en-US"/>
              <a:t>And I am proud to announce</a:t>
            </a:r>
          </a:p>
          <a:p>
            <a:endParaRPr lang="en-US"/>
          </a:p>
          <a:p>
            <a:r>
              <a:rPr lang="en-US"/>
              <a:t>CLICK </a:t>
            </a:r>
          </a:p>
          <a:p>
            <a:r>
              <a:rPr lang="en-US"/>
              <a:t>We delivered our #1 feature, FOND, on Oct 17th</a:t>
            </a:r>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10</a:t>
            </a:fld>
            <a:endParaRPr lang="en-US" dirty="0"/>
          </a:p>
        </p:txBody>
      </p:sp>
    </p:spTree>
    <p:extLst>
      <p:ext uri="{BB962C8B-B14F-4D97-AF65-F5344CB8AC3E}">
        <p14:creationId xmlns:p14="http://schemas.microsoft.com/office/powerpoint/2010/main" val="413641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We offer the ability for end users to preview over 270 different file types including Adobe formats, 3-D and DICOM Medical Images to name a few all without needing an installed application.  We are adding more viewers everyday.</a:t>
            </a:r>
          </a:p>
          <a:p>
            <a:endParaRPr lang="en-US"/>
          </a:p>
          <a:p>
            <a:r>
              <a:rPr lang="en-US"/>
              <a:t>Our goal has been to make the experience ubiquitous no matter what platform you are using from Mac and Windows to iOS and Android. One experience to rule them all.</a:t>
            </a:r>
          </a:p>
          <a:p>
            <a:endParaRPr lang="en-US"/>
          </a:p>
          <a:p>
            <a:endParaRPr lang="en-US"/>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11</a:t>
            </a:fld>
            <a:endParaRPr lang="en-US" dirty="0"/>
          </a:p>
        </p:txBody>
      </p:sp>
    </p:spTree>
    <p:extLst>
      <p:ext uri="{BB962C8B-B14F-4D97-AF65-F5344CB8AC3E}">
        <p14:creationId xmlns:p14="http://schemas.microsoft.com/office/powerpoint/2010/main" val="58536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Ask who does real time co-auth. &lt;wait for raise of hands&gt; It’s a game changer, right? Well only with OneDrive can you collaborate real-time using the Office web apps AND Office desktop clients.  You can’t do that with your files stores on files shares, Box, Dropbox, or in Google Drive.</a:t>
            </a:r>
          </a:p>
          <a:p>
            <a:endParaRPr lang="en-US"/>
          </a:p>
          <a:p>
            <a:r>
              <a:rPr lang="en-US"/>
              <a:t>We also make it simple to share inside and outside your organization with a common sharing experience we are bringing across web, desktop, mobile and the back stage of Office. It’s also common across SharePoint files.</a:t>
            </a:r>
          </a:p>
          <a:p>
            <a:endParaRPr lang="en-US"/>
          </a:p>
          <a:p>
            <a:r>
              <a:rPr lang="en-US"/>
              <a:t>And when you are sharing externally with those that don’t already have a Microsoft Services Account, we’ve made that easier with an simple email verification.</a:t>
            </a:r>
          </a:p>
          <a:p>
            <a:endParaRPr lang="en-US"/>
          </a:p>
          <a:p>
            <a:r>
              <a:rPr lang="en-US"/>
              <a:t>We are also making it easier to share in email, not by adding addition steps but by modifying the ingrain behavior of how people share file attachments with what we call modern attachments that include links to cloud files and automatically provision the right file access.</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12</a:t>
            </a:fld>
            <a:endParaRPr lang="en-US" dirty="0"/>
          </a:p>
        </p:txBody>
      </p:sp>
    </p:spTree>
    <p:extLst>
      <p:ext uri="{BB962C8B-B14F-4D97-AF65-F5344CB8AC3E}">
        <p14:creationId xmlns:p14="http://schemas.microsoft.com/office/powerpoint/2010/main" val="358311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Ask who does real time co-auth. &lt;wait for raise of hands&gt; It’s a game changer, right? Well only with OneDrive can you collaborate real-time using the Office web apps AND Office desktop clients.  You can’t do that with your files stores on files shares, Box, Dropbox, or in Google Drive.</a:t>
            </a:r>
          </a:p>
          <a:p>
            <a:endParaRPr lang="en-US"/>
          </a:p>
          <a:p>
            <a:r>
              <a:rPr lang="en-US"/>
              <a:t>We also make it simple to share inside and outside your organization with a common sharing experience we are bringing across web, desktop, mobile and the back stage of Office. It’s also common across SharePoint files.</a:t>
            </a:r>
          </a:p>
          <a:p>
            <a:endParaRPr lang="en-US"/>
          </a:p>
          <a:p>
            <a:r>
              <a:rPr lang="en-US"/>
              <a:t>And when you are sharing externally with those that don’t already have a Microsoft Services Account, we’ve made that easier with an simple email verification.</a:t>
            </a:r>
          </a:p>
          <a:p>
            <a:endParaRPr lang="en-US"/>
          </a:p>
          <a:p>
            <a:r>
              <a:rPr lang="en-US"/>
              <a:t>We are also making it easier to share in email, not by adding addition steps but by modifying the ingrain behavior of how people share file attachments with what we call modern attachments that include links to cloud files and automatically provision the right file access.</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13</a:t>
            </a:fld>
            <a:endParaRPr lang="en-US" dirty="0"/>
          </a:p>
        </p:txBody>
      </p:sp>
    </p:spTree>
    <p:extLst>
      <p:ext uri="{BB962C8B-B14F-4D97-AF65-F5344CB8AC3E}">
        <p14:creationId xmlns:p14="http://schemas.microsoft.com/office/powerpoint/2010/main" val="36226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Finding content is one of the biggest inefficiencies we have on a daily basis and with OneDrive we want to help you find your files fast.  This is powered by the intelligence of the Microsoft Graph and only available for your OneDrive files. Not your files stored in Box, not your files stored in Dropbox, and definitely not your files stored in Google Drive.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Get back your recent files easily across web, mobile and Office.  Opening my recent files from the  Word, PowerPoint and Excel backstage or jump list is my go to now.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Once files have been shared with you, you can easily get back those.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We also are personalizing your search results using the signals in the Microsoft Graph. So when you search, files from people in your org structure or those you collaborate with will get a higher relevance than others.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And lastly we want to help you discover files you didn’t know existed. By using those same signals we can show you trending files around you in the Discover view of OneDrive, in Delve, or the people cards across Office 365.</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Remember the Microsoft Graph respects privacy, so that only those files you explicitly share will be visible.</a:t>
            </a:r>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14</a:t>
            </a:fld>
            <a:endParaRPr lang="en-US" dirty="0"/>
          </a:p>
        </p:txBody>
      </p:sp>
    </p:spTree>
    <p:extLst>
      <p:ext uri="{BB962C8B-B14F-4D97-AF65-F5344CB8AC3E}">
        <p14:creationId xmlns:p14="http://schemas.microsoft.com/office/powerpoint/2010/main" val="2442825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Security of your data is critical. With new features like IRM sync, Multi Geo capabilities as well the ability to hold your own Azure encryption key are critical to admins. For end users, we want to ensure it’s not just secure, but in the case of a damaged file or malware, that you can get back to where you were at with just a few clicks.</a:t>
            </a:r>
          </a:p>
          <a:p>
            <a:endParaRPr lang="en-US"/>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15</a:t>
            </a:fld>
            <a:endParaRPr lang="en-US" dirty="0"/>
          </a:p>
        </p:txBody>
      </p:sp>
    </p:spTree>
    <p:extLst>
      <p:ext uri="{BB962C8B-B14F-4D97-AF65-F5344CB8AC3E}">
        <p14:creationId xmlns:p14="http://schemas.microsoft.com/office/powerpoint/2010/main" val="2324218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From corruption, to ransomware, to just accidental deletion—losing content can completely disrupt a business.  The recent issues with WannaCry and other ransomware attacks showed just how disruptive it can be.  </a:t>
            </a:r>
          </a:p>
          <a:p>
            <a:endParaRPr lang="en-US"/>
          </a:p>
          <a:p>
            <a:r>
              <a:rPr lang="en-US"/>
              <a:t>Keeping your data safe has always been a top concern.  While SPO has always had a support-driven process to recover content it can take days or weeks and multiple hops to go through.  That is why we are so excited to announce this week “Folder Recovery”.  A complete self-service recovery solution to allow content owners to go back in time to any second in the</a:t>
            </a:r>
            <a:r>
              <a:rPr lang="en-US" b="1"/>
              <a:t> last 30 days.   </a:t>
            </a:r>
            <a:r>
              <a:rPr lang="en-US"/>
              <a:t>Now your users and your administrators can rewind changes using activity data to find the exact moment to revert to.</a:t>
            </a:r>
          </a:p>
          <a:p>
            <a:endParaRPr lang="en-US"/>
          </a:p>
          <a:p>
            <a:r>
              <a:rPr lang="en-US"/>
              <a:t>Let’s give it a look!</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16</a:t>
            </a:fld>
            <a:endParaRPr lang="en-US" dirty="0"/>
          </a:p>
        </p:txBody>
      </p:sp>
    </p:spTree>
    <p:extLst>
      <p:ext uri="{BB962C8B-B14F-4D97-AF65-F5344CB8AC3E}">
        <p14:creationId xmlns:p14="http://schemas.microsoft.com/office/powerpoint/2010/main" val="229823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Files Restore is accessible to all end users. Think of it as a restore to my restore. An end user can go in here an pick any point in time over the past 30 days…</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17</a:t>
            </a:fld>
            <a:endParaRPr lang="en-US" dirty="0"/>
          </a:p>
        </p:txBody>
      </p:sp>
    </p:spTree>
    <p:extLst>
      <p:ext uri="{BB962C8B-B14F-4D97-AF65-F5344CB8AC3E}">
        <p14:creationId xmlns:p14="http://schemas.microsoft.com/office/powerpoint/2010/main" val="3703561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They can then pick the files they want to restore from that time period..</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18</a:t>
            </a:fld>
            <a:endParaRPr lang="en-US" dirty="0"/>
          </a:p>
        </p:txBody>
      </p:sp>
    </p:spTree>
    <p:extLst>
      <p:ext uri="{BB962C8B-B14F-4D97-AF65-F5344CB8AC3E}">
        <p14:creationId xmlns:p14="http://schemas.microsoft.com/office/powerpoint/2010/main" val="95719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50464">
              <a:spcAft>
                <a:spcPts val="346"/>
              </a:spcAft>
              <a:defRPr/>
            </a:pPr>
            <a:r>
              <a:rPr lang="en-US"/>
              <a:t>And volia…. Restored.</a:t>
            </a:r>
          </a:p>
          <a:p>
            <a:pPr defTabSz="950464">
              <a:spcAft>
                <a:spcPts val="346"/>
              </a:spcAft>
              <a:defRPr/>
            </a:pPr>
            <a:r>
              <a:rPr lang="en-US"/>
              <a:t>This feature is available since Spring 2018</a:t>
            </a:r>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19</a:t>
            </a:fld>
            <a:endParaRPr lang="en-US" dirty="0"/>
          </a:p>
        </p:txBody>
      </p:sp>
    </p:spTree>
    <p:extLst>
      <p:ext uri="{BB962C8B-B14F-4D97-AF65-F5344CB8AC3E}">
        <p14:creationId xmlns:p14="http://schemas.microsoft.com/office/powerpoint/2010/main" val="402958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a:t>
            </a:fld>
            <a:endParaRPr lang="en-US" dirty="0"/>
          </a:p>
        </p:txBody>
      </p:sp>
    </p:spTree>
    <p:extLst>
      <p:ext uri="{BB962C8B-B14F-4D97-AF65-F5344CB8AC3E}">
        <p14:creationId xmlns:p14="http://schemas.microsoft.com/office/powerpoint/2010/main" val="125674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20</a:t>
            </a:fld>
            <a:endParaRPr lang="en-US" dirty="0"/>
          </a:p>
        </p:txBody>
      </p:sp>
    </p:spTree>
    <p:extLst>
      <p:ext uri="{BB962C8B-B14F-4D97-AF65-F5344CB8AC3E}">
        <p14:creationId xmlns:p14="http://schemas.microsoft.com/office/powerpoint/2010/main" val="389159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21</a:t>
            </a:fld>
            <a:endParaRPr lang="en-US" dirty="0"/>
          </a:p>
        </p:txBody>
      </p:sp>
    </p:spTree>
    <p:extLst>
      <p:ext uri="{BB962C8B-B14F-4D97-AF65-F5344CB8AC3E}">
        <p14:creationId xmlns:p14="http://schemas.microsoft.com/office/powerpoint/2010/main" val="3162118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22</a:t>
            </a:fld>
            <a:endParaRPr lang="en-US" dirty="0"/>
          </a:p>
        </p:txBody>
      </p:sp>
    </p:spTree>
    <p:extLst>
      <p:ext uri="{BB962C8B-B14F-4D97-AF65-F5344CB8AC3E}">
        <p14:creationId xmlns:p14="http://schemas.microsoft.com/office/powerpoint/2010/main" val="608167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23</a:t>
            </a:fld>
            <a:endParaRPr lang="en-US" dirty="0"/>
          </a:p>
        </p:txBody>
      </p:sp>
    </p:spTree>
    <p:extLst>
      <p:ext uri="{BB962C8B-B14F-4D97-AF65-F5344CB8AC3E}">
        <p14:creationId xmlns:p14="http://schemas.microsoft.com/office/powerpoint/2010/main" val="310294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24</a:t>
            </a:fld>
            <a:endParaRPr lang="en-US" dirty="0"/>
          </a:p>
        </p:txBody>
      </p:sp>
    </p:spTree>
    <p:extLst>
      <p:ext uri="{BB962C8B-B14F-4D97-AF65-F5344CB8AC3E}">
        <p14:creationId xmlns:p14="http://schemas.microsoft.com/office/powerpoint/2010/main" val="3853393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26</a:t>
            </a:fld>
            <a:endParaRPr lang="en-US" dirty="0"/>
          </a:p>
        </p:txBody>
      </p:sp>
    </p:spTree>
    <p:extLst>
      <p:ext uri="{BB962C8B-B14F-4D97-AF65-F5344CB8AC3E}">
        <p14:creationId xmlns:p14="http://schemas.microsoft.com/office/powerpoint/2010/main" val="3008106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F967E-F5CD-48DF-8FD1-313400D6CA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695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3</a:t>
            </a:fld>
            <a:endParaRPr lang="en-US" dirty="0"/>
          </a:p>
        </p:txBody>
      </p:sp>
    </p:spTree>
    <p:extLst>
      <p:ext uri="{BB962C8B-B14F-4D97-AF65-F5344CB8AC3E}">
        <p14:creationId xmlns:p14="http://schemas.microsoft.com/office/powerpoint/2010/main" val="215043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Plage lagon Boucan Canot</a:t>
            </a:r>
            <a:endParaRPr lang="en-US" dirty="0"/>
          </a:p>
        </p:txBody>
      </p:sp>
      <p:sp>
        <p:nvSpPr>
          <p:cNvPr id="4" name="Slide Number Placeholder 3"/>
          <p:cNvSpPr>
            <a:spLocks noGrp="1"/>
          </p:cNvSpPr>
          <p:nvPr>
            <p:ph type="sldNum" sz="quarter" idx="10"/>
          </p:nvPr>
        </p:nvSpPr>
        <p:spPr/>
        <p:txBody>
          <a:bodyPr/>
          <a:lstStyle/>
          <a:p>
            <a:fld id="{058F967E-F5CD-48DF-8FD1-313400D6CA1D}" type="slidenum">
              <a:rPr lang="en-US" smtClean="0"/>
              <a:t>4</a:t>
            </a:fld>
            <a:endParaRPr lang="en-US" dirty="0"/>
          </a:p>
        </p:txBody>
      </p:sp>
    </p:spTree>
    <p:extLst>
      <p:ext uri="{BB962C8B-B14F-4D97-AF65-F5344CB8AC3E}">
        <p14:creationId xmlns:p14="http://schemas.microsoft.com/office/powerpoint/2010/main" val="376913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Objective: Reinforce our teamwork position -</a:t>
            </a:r>
            <a:r>
              <a:rPr lang="en-US"/>
              <a:t> Microsoft 365 meets the diverse needs of teams with an integrated solution that is secure</a:t>
            </a:r>
          </a:p>
          <a:p>
            <a:pPr marL="174708" indent="-174708">
              <a:buFont typeface="Arial" panose="020B0604020202020204" pitchFamily="34" charset="0"/>
              <a:buChar char="•"/>
            </a:pPr>
            <a:r>
              <a:rPr lang="en-US"/>
              <a:t>We’ve designed Microsoft 365 to meet the unique needs of every group.</a:t>
            </a:r>
          </a:p>
          <a:p>
            <a:pPr marL="174708" indent="-174708">
              <a:buFont typeface="Arial" panose="020B0604020202020204" pitchFamily="34" charset="0"/>
              <a:buChar char="•"/>
            </a:pPr>
            <a:r>
              <a:rPr lang="en-US"/>
              <a:t>For each of those categories of teamwork, Microsoft 365 includes a purpose-built application.</a:t>
            </a:r>
          </a:p>
          <a:p>
            <a:pPr marL="640594" lvl="1" indent="-174708">
              <a:buFont typeface="Arial" panose="020B0604020202020204" pitchFamily="34" charset="0"/>
              <a:buChar char="•"/>
            </a:pPr>
            <a:r>
              <a:rPr lang="en-US"/>
              <a:t>Teams as a hub for teamwork where groups that actively engage and are working on core projects can connect and collaborate </a:t>
            </a:r>
          </a:p>
          <a:p>
            <a:pPr marL="640594" lvl="1" indent="-174708">
              <a:buFont typeface="Arial" panose="020B0604020202020204" pitchFamily="34" charset="0"/>
              <a:buChar char="•"/>
            </a:pPr>
            <a:r>
              <a:rPr lang="en-US"/>
              <a:t>Yammer for people to connect across their company, sharing ideas on common topics of interest </a:t>
            </a:r>
          </a:p>
          <a:p>
            <a:pPr marL="640594" lvl="1" indent="-174708">
              <a:buFont typeface="Arial" panose="020B0604020202020204" pitchFamily="34" charset="0"/>
              <a:buChar char="•"/>
            </a:pPr>
            <a:r>
              <a:rPr lang="en-US"/>
              <a:t>Outlook where teams can communicate in a familiar place, and can easily create modern distribution list with groups in Outlook </a:t>
            </a:r>
          </a:p>
          <a:p>
            <a:pPr marL="640594" lvl="1" indent="-174708">
              <a:buFont typeface="Arial" panose="020B0604020202020204" pitchFamily="34" charset="0"/>
              <a:buChar char="•"/>
            </a:pPr>
            <a:r>
              <a:rPr lang="en-US"/>
              <a:t>SharePoint for keeping content at the center of teamwork, making files, sites and all types of content easily shareable and accessible across teams </a:t>
            </a:r>
          </a:p>
          <a:p>
            <a:pPr marL="640594" lvl="1" indent="-174708">
              <a:buFont typeface="Arial" panose="020B0604020202020204" pitchFamily="34" charset="0"/>
              <a:buChar char="•"/>
            </a:pPr>
            <a:r>
              <a:rPr lang="en-US"/>
              <a:t>Office Apps – enabling co-authoring in familiar apps like Word, Excel, and PowerPoint </a:t>
            </a:r>
          </a:p>
          <a:p>
            <a:pPr marL="465887" lvl="1"/>
            <a:endParaRPr lang="en-US"/>
          </a:p>
          <a:p>
            <a:pPr marL="174708" indent="-174708">
              <a:buFont typeface="Arial" panose="020B0604020202020204" pitchFamily="34" charset="0"/>
              <a:buChar char="•"/>
            </a:pPr>
            <a:r>
              <a:rPr lang="en-US"/>
              <a:t>With these tools coming together in Microsoft 365 – teams get a holistic solution.</a:t>
            </a:r>
          </a:p>
          <a:p>
            <a:pPr marL="174708" indent="-174708">
              <a:buFont typeface="Arial" panose="020B0604020202020204" pitchFamily="34" charset="0"/>
              <a:buChar char="•"/>
            </a:pPr>
            <a:r>
              <a:rPr lang="en-US" b="1"/>
              <a:t>What’s unique about teamwork in Microsoft 365 </a:t>
            </a:r>
            <a:r>
              <a:rPr lang="en-US"/>
              <a:t>is that all of these applications are</a:t>
            </a:r>
            <a:r>
              <a:rPr lang="en-US" b="1">
                <a:latin typeface="Segoe UI Light" pitchFamily="34" charset="0"/>
              </a:rPr>
              <a:t> built on an intelligent fabric</a:t>
            </a:r>
            <a:r>
              <a:rPr lang="en-US">
                <a:latin typeface="Segoe UI Light" pitchFamily="34" charset="0"/>
              </a:rPr>
              <a:t> - suite-wide membership service with O365 Groups; suite-wide discovery and intelligence with Microsoft Graph</a:t>
            </a:r>
            <a:r>
              <a:rPr lang="en-US"/>
              <a:t>, and </a:t>
            </a:r>
            <a:r>
              <a:rPr lang="en-US" sz="1100">
                <a:latin typeface="Segoe UI Light" pitchFamily="34" charset="0"/>
              </a:rPr>
              <a:t>suite-wide security and compliance. </a:t>
            </a:r>
          </a:p>
          <a:p>
            <a:endParaRPr lang="en-US"/>
          </a:p>
          <a:p>
            <a:endParaRPr lang="en-US"/>
          </a:p>
          <a:p>
            <a:pPr defTabSz="931774">
              <a:defRPr/>
            </a:pPr>
            <a:r>
              <a:rPr lang="en-US"/>
              <a:t>Office 365 Groups - </a:t>
            </a:r>
            <a:r>
              <a:rPr lang="en-US">
                <a:solidFill>
                  <a:schemeClr val="accent4"/>
                </a:solidFill>
                <a:latin typeface="Segoe UI Light" panose="020B0502040204020203" pitchFamily="34" charset="0"/>
                <a:cs typeface="Segoe UI Light" panose="020B0502040204020203" pitchFamily="34" charset="0"/>
              </a:rPr>
              <a:t>A membership service providing a single identity for teams across Office  applications and services</a:t>
            </a:r>
          </a:p>
          <a:p>
            <a:endParaRPr lang="en-US"/>
          </a:p>
          <a:p>
            <a:pPr defTabSz="931774">
              <a:defRPr/>
            </a:pPr>
            <a:r>
              <a:rPr lang="en-US"/>
              <a:t>Microsoft Graph - </a:t>
            </a:r>
            <a:r>
              <a:rPr lang="en-US">
                <a:solidFill>
                  <a:schemeClr val="accent4"/>
                </a:solidFill>
                <a:latin typeface="Segoe UI Light" panose="020B0502040204020203" pitchFamily="34" charset="0"/>
                <a:cs typeface="Segoe UI Light" panose="020B0502040204020203" pitchFamily="34" charset="0"/>
              </a:rPr>
              <a:t>Suite-wide intelligence that maps the connection of people and content to surface insights</a:t>
            </a:r>
          </a:p>
          <a:p>
            <a:endParaRPr lang="en-US"/>
          </a:p>
          <a:p>
            <a:pPr>
              <a:defRPr/>
            </a:pPr>
            <a:r>
              <a:rPr lang="en-US"/>
              <a:t>Security and Compliance - </a:t>
            </a:r>
            <a:r>
              <a:rPr lang="en-US">
                <a:solidFill>
                  <a:schemeClr val="accent4"/>
                </a:solidFill>
                <a:latin typeface="Segoe UI Light" panose="020B0502040204020203" pitchFamily="34" charset="0"/>
                <a:cs typeface="Segoe UI Light" panose="020B0502040204020203" pitchFamily="34" charset="0"/>
              </a:rPr>
              <a:t>Proactive security that simplifies IT management with intelligence built-in</a:t>
            </a:r>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5</a:t>
            </a:fld>
            <a:endParaRPr lang="en-US" dirty="0"/>
          </a:p>
        </p:txBody>
      </p:sp>
    </p:spTree>
    <p:extLst>
      <p:ext uri="{BB962C8B-B14F-4D97-AF65-F5344CB8AC3E}">
        <p14:creationId xmlns:p14="http://schemas.microsoft.com/office/powerpoint/2010/main" val="176211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fontAlgn="ctr">
              <a:lnSpc>
                <a:spcPts val="3570"/>
              </a:lnSpc>
              <a:spcBef>
                <a:spcPts val="1530"/>
              </a:spcBef>
              <a:buFont typeface="Arial" panose="020B0604020202020204" pitchFamily="34" charset="0"/>
              <a:buNone/>
            </a:pPr>
            <a:r>
              <a:rPr lang="en-US"/>
              <a:t>SharePoint and OneDrive play a special role in Office 365, by connecting the workplace with intelligent content management and intranets.</a:t>
            </a:r>
          </a:p>
          <a:p>
            <a:pPr marL="0" indent="0" fontAlgn="ctr">
              <a:lnSpc>
                <a:spcPts val="3570"/>
              </a:lnSpc>
              <a:spcBef>
                <a:spcPts val="1530"/>
              </a:spcBef>
              <a:buFont typeface="Arial" panose="020B0604020202020204" pitchFamily="34" charset="0"/>
              <a:buNone/>
            </a:pPr>
            <a:endParaRPr lang="en-US"/>
          </a:p>
          <a:p>
            <a:pPr marL="0" indent="0" fontAlgn="ctr">
              <a:lnSpc>
                <a:spcPts val="3570"/>
              </a:lnSpc>
              <a:spcBef>
                <a:spcPts val="1530"/>
              </a:spcBef>
              <a:buFont typeface="Arial" panose="020B0604020202020204" pitchFamily="34" charset="0"/>
              <a:buNone/>
            </a:pPr>
            <a:r>
              <a:rPr lang="en-US"/>
              <a:t>Today we’re going to focus on key areas where you can leverage our innovations to achieve significant benefits. Specifically, how you can:</a:t>
            </a:r>
          </a:p>
          <a:p>
            <a:pPr marL="171450" indent="-171450" fontAlgn="ctr">
              <a:lnSpc>
                <a:spcPts val="3570"/>
              </a:lnSpc>
              <a:spcBef>
                <a:spcPts val="1530"/>
              </a:spcBef>
              <a:buFont typeface="Arial" panose="020B0604020202020204" pitchFamily="34" charset="0"/>
              <a:buChar char="•"/>
            </a:pPr>
            <a:r>
              <a:rPr lang="en-US"/>
              <a:t>Share and work together inside and outside your organization through anywhere access to your content and seamless collaboration experiences.</a:t>
            </a:r>
          </a:p>
          <a:p>
            <a:pPr marL="171450" indent="-171450" fontAlgn="ctr">
              <a:lnSpc>
                <a:spcPts val="3570"/>
              </a:lnSpc>
              <a:spcBef>
                <a:spcPts val="1530"/>
              </a:spcBef>
              <a:buFont typeface="Arial" panose="020B0604020202020204" pitchFamily="34" charset="0"/>
              <a:buChar char="•"/>
            </a:pPr>
            <a:r>
              <a:rPr lang="en-US"/>
              <a:t>Inform and engage people by connecting them with the resources they need to do their jobs and fostering open conversations.</a:t>
            </a:r>
          </a:p>
          <a:p>
            <a:pPr marL="171450" indent="-171450" fontAlgn="ctr">
              <a:lnSpc>
                <a:spcPts val="3570"/>
              </a:lnSpc>
              <a:spcBef>
                <a:spcPts val="1530"/>
              </a:spcBef>
              <a:buFont typeface="Arial" panose="020B0604020202020204" pitchFamily="34" charset="0"/>
              <a:buChar char="•"/>
            </a:pPr>
            <a:r>
              <a:rPr lang="en-US" sz="1200"/>
              <a:t>Transform business process by automating repetitive tasks and streamlining workflows.</a:t>
            </a:r>
          </a:p>
          <a:p>
            <a:pPr marL="171450" indent="-171450" fontAlgn="ctr">
              <a:lnSpc>
                <a:spcPts val="3570"/>
              </a:lnSpc>
              <a:spcBef>
                <a:spcPts val="1530"/>
              </a:spcBef>
              <a:buFont typeface="Arial" panose="020B0604020202020204" pitchFamily="34" charset="0"/>
              <a:buChar char="•"/>
            </a:pPr>
            <a:r>
              <a:rPr lang="en-US" sz="1200"/>
              <a:t>Harness collective knowledge by making it easier to find information and expertise right when it's needed, and to encourage best practice sharing.</a:t>
            </a:r>
          </a:p>
          <a:p>
            <a:pPr marL="0" indent="0" fontAlgn="ctr">
              <a:lnSpc>
                <a:spcPts val="3570"/>
              </a:lnSpc>
              <a:spcBef>
                <a:spcPts val="1530"/>
              </a:spcBef>
              <a:buFont typeface="Arial" panose="020B0604020202020204" pitchFamily="34" charset="0"/>
              <a:buNone/>
            </a:pPr>
            <a:endParaRPr lang="en-US"/>
          </a:p>
          <a:p>
            <a:pPr marL="0" indent="0" fontAlgn="ctr">
              <a:lnSpc>
                <a:spcPts val="3570"/>
              </a:lnSpc>
              <a:spcBef>
                <a:spcPts val="1530"/>
              </a:spcBef>
              <a:buFont typeface="Arial" panose="020B0604020202020204" pitchFamily="34" charset="0"/>
              <a:buNone/>
            </a:pPr>
            <a:r>
              <a:rPr lang="en-US"/>
              <a:t>All with the with full confidence that you can protect and manage your organization’s content as well as extend and develop on SharePoint to meet your unique business needs. Let’s get started!</a:t>
            </a:r>
            <a:endParaRPr lang="en-US" sz="1200"/>
          </a:p>
          <a:p>
            <a:endParaRPr lang="en-US"/>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6</a:t>
            </a:fld>
            <a:endParaRPr lang="en-US" dirty="0"/>
          </a:p>
        </p:txBody>
      </p:sp>
    </p:spTree>
    <p:extLst>
      <p:ext uri="{BB962C8B-B14F-4D97-AF65-F5344CB8AC3E}">
        <p14:creationId xmlns:p14="http://schemas.microsoft.com/office/powerpoint/2010/main" val="371942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fontAlgn="ctr">
              <a:lnSpc>
                <a:spcPts val="3570"/>
              </a:lnSpc>
              <a:spcBef>
                <a:spcPts val="1530"/>
              </a:spcBef>
              <a:buFont typeface="Arial" panose="020B0604020202020204" pitchFamily="34" charset="0"/>
              <a:buChar char="•"/>
            </a:pPr>
            <a:r>
              <a:rPr lang="en-US"/>
              <a:t>As we discussed at Ignite, we have seen significant increases in customer adoption.  As per our most recent earnings announcement, Office 365 now has over 120M active users.</a:t>
            </a:r>
          </a:p>
          <a:p>
            <a:pPr marL="171450" indent="-171450" fontAlgn="ctr">
              <a:lnSpc>
                <a:spcPts val="3570"/>
              </a:lnSpc>
              <a:spcBef>
                <a:spcPts val="1530"/>
              </a:spcBef>
              <a:buFont typeface="Arial" panose="020B0604020202020204" pitchFamily="34" charset="0"/>
              <a:buChar char="•"/>
            </a:pPr>
            <a:r>
              <a:rPr lang="en-US"/>
              <a:t>Given email's pervasiveness, Exchange has the most active users, but SharePoint is the clear number 2 in O365 and growing faster than ever.</a:t>
            </a:r>
          </a:p>
          <a:p>
            <a:pPr marL="171450" indent="-171450" fontAlgn="ctr">
              <a:lnSpc>
                <a:spcPts val="3570"/>
              </a:lnSpc>
              <a:spcBef>
                <a:spcPts val="1530"/>
              </a:spcBef>
              <a:buFont typeface="Arial" panose="020B0604020202020204" pitchFamily="34" charset="0"/>
              <a:buChar char="•"/>
            </a:pPr>
            <a:r>
              <a:rPr lang="en-US"/>
              <a:t>We are excited the cloud allows more companies to get more value, with more agility and less cost which is why SharePoint is gaining 100s of thousands of NEW customers.</a:t>
            </a:r>
          </a:p>
          <a:p>
            <a:pPr marL="171450" indent="-171450" fontAlgn="ctr">
              <a:lnSpc>
                <a:spcPts val="3570"/>
              </a:lnSpc>
              <a:spcBef>
                <a:spcPts val="1530"/>
              </a:spcBef>
              <a:buFont typeface="Arial" panose="020B0604020202020204" pitchFamily="34" charset="0"/>
              <a:buChar char="•"/>
            </a:pPr>
            <a:r>
              <a:rPr lang="en-US"/>
              <a:t>But this isn't just small businesses – over 85% of the Fortune 500 </a:t>
            </a:r>
            <a:r>
              <a:rPr lang="en-US" b="1">
                <a:solidFill>
                  <a:srgbClr val="FF0000"/>
                </a:solidFill>
              </a:rPr>
              <a:t>have</a:t>
            </a:r>
            <a:r>
              <a:rPr lang="en-US"/>
              <a:t> SharePoint and OneDrive in Office 365.</a:t>
            </a:r>
          </a:p>
          <a:p>
            <a:pPr marL="171450" indent="-171450" fontAlgn="ctr">
              <a:lnSpc>
                <a:spcPts val="3570"/>
              </a:lnSpc>
              <a:spcBef>
                <a:spcPts val="1530"/>
              </a:spcBef>
              <a:buFont typeface="Arial" panose="020B0604020202020204" pitchFamily="34" charset="0"/>
              <a:buChar char="•"/>
            </a:pPr>
            <a:r>
              <a:rPr lang="en-US"/>
              <a:t>We’ve also crossed the tipping point and now over 65% of SharePoint seats are online.</a:t>
            </a:r>
          </a:p>
          <a:p>
            <a:pPr marL="171450" indent="-171450" fontAlgn="ctr">
              <a:lnSpc>
                <a:spcPts val="3570"/>
              </a:lnSpc>
              <a:spcBef>
                <a:spcPts val="1530"/>
              </a:spcBef>
              <a:buFont typeface="Arial" panose="020B0604020202020204" pitchFamily="34" charset="0"/>
              <a:buChar char="•"/>
            </a:pPr>
            <a:r>
              <a:rPr lang="en-US"/>
              <a:t>But what is even more exciting to us is the increase in usage over the past year including a 90% increase in active users and a 300% increase in the usage of our OneDrive sync client.</a:t>
            </a:r>
          </a:p>
          <a:p>
            <a:pPr marL="171450" indent="-171450" fontAlgn="ctr">
              <a:lnSpc>
                <a:spcPts val="3570"/>
              </a:lnSpc>
              <a:spcBef>
                <a:spcPts val="1530"/>
              </a:spcBef>
              <a:buFont typeface="Arial" panose="020B0604020202020204" pitchFamily="34" charset="0"/>
              <a:buChar char="•"/>
            </a:pPr>
            <a:r>
              <a:rPr lang="en-US"/>
              <a:t>We’ve been extremely focused on giving customers a rock-solid sync experience for all their files in the cloud and that gets even better with Files On-Demand now in Windows 10.</a:t>
            </a:r>
          </a:p>
          <a:p>
            <a:pPr marL="171450" indent="-171450" fontAlgn="ctr">
              <a:lnSpc>
                <a:spcPts val="3570"/>
              </a:lnSpc>
              <a:spcBef>
                <a:spcPts val="1530"/>
              </a:spcBef>
              <a:buFont typeface="Arial" panose="020B0604020202020204" pitchFamily="34" charset="0"/>
              <a:buChar char="•"/>
            </a:pPr>
            <a:r>
              <a:rPr lang="en-US"/>
              <a:t>I’m also humbled to see the recognition by the press and analysts. SharePoint and OneDrive are now leaders in 7 Gartner Magic Quadrant and Forrester Wave reports.</a:t>
            </a:r>
          </a:p>
          <a:p>
            <a:pPr marL="171450" indent="-171450" fontAlgn="ctr">
              <a:lnSpc>
                <a:spcPts val="3570"/>
              </a:lnSpc>
              <a:spcBef>
                <a:spcPts val="1530"/>
              </a:spcBef>
              <a:buFont typeface="Arial" panose="020B0604020202020204" pitchFamily="34" charset="0"/>
              <a:buChar char="•"/>
            </a:pPr>
            <a:r>
              <a:rPr lang="en-US"/>
              <a:t>This includes Gartner’s recent Content Collaboration Platform MQ report where Microsoft, with OneDrive in Office 365, was ranked as a leader with a higher ability to execute than any of our competitors (incl. Google, Box and Dropbox) </a:t>
            </a:r>
          </a:p>
          <a:p>
            <a:pPr marL="171450" indent="-171450" fontAlgn="ctr">
              <a:lnSpc>
                <a:spcPts val="3570"/>
              </a:lnSpc>
              <a:spcBef>
                <a:spcPts val="1530"/>
              </a:spcBef>
              <a:buFont typeface="Arial" panose="020B0604020202020204" pitchFamily="34" charset="0"/>
              <a:buChar char="•"/>
            </a:pPr>
            <a:r>
              <a:rPr lang="en-US"/>
              <a:t>It’s these types of results that keeps us energized and firing on all cylinders to deliver new value to our customers each and every month. </a:t>
            </a:r>
          </a:p>
          <a:p>
            <a:endParaRPr lang="en-US"/>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7</a:t>
            </a:fld>
            <a:endParaRPr lang="en-US" dirty="0"/>
          </a:p>
        </p:txBody>
      </p:sp>
    </p:spTree>
    <p:extLst>
      <p:ext uri="{BB962C8B-B14F-4D97-AF65-F5344CB8AC3E}">
        <p14:creationId xmlns:p14="http://schemas.microsoft.com/office/powerpoint/2010/main" val="3543916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OneDrive with Office 365 allows you to share and work together on </a:t>
            </a:r>
            <a:r>
              <a:rPr lang="en-US" b="1"/>
              <a:t>ALL</a:t>
            </a:r>
            <a:r>
              <a:rPr lang="en-US"/>
              <a:t> your files. This include your personal files and files shared with you in Office 365. And you can access those files </a:t>
            </a:r>
            <a:r>
              <a:rPr lang="en-US" b="1"/>
              <a:t>from any device </a:t>
            </a:r>
            <a:r>
              <a:rPr lang="en-US"/>
              <a:t>including mobile, PC, Mac or via a web browser.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Since most of us don’t work in a silo, OneDrive makes it simple to share files inside and outside your organization with a common sharing experience that we are bringing across web, desktop, mobile and to the back stage of Office. You can even securely share files with people that don’t have a Microsoft Services Account (MSA) using email verification to prove their identity. We realize administrator are concerned with the risk of data leakage so OneDrive gives them visibility and control they need to manage this through the OneDrive Admin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r>
              <a:rPr lang="en-US" b="0" i="0"/>
              <a:t>Who has used co-authoring in Word, Excel or PowerPoint to work together on the same file in real-time?  It’s a game changer for improving teamwork. (if they haven’t heard it explain it). O</a:t>
            </a:r>
            <a:r>
              <a:rPr lang="en-US"/>
              <a:t>nly with OneDrive can you co-author documents using the Office web apps </a:t>
            </a:r>
            <a:r>
              <a:rPr lang="en-US" b="1"/>
              <a:t>AND</a:t>
            </a:r>
            <a:r>
              <a:rPr lang="en-US"/>
              <a:t> Office mobile apps </a:t>
            </a:r>
            <a:r>
              <a:rPr lang="en-US" b="1"/>
              <a:t>AND</a:t>
            </a:r>
            <a:r>
              <a:rPr lang="en-US"/>
              <a:t> desktop Office clients for Windows. You can’t do that with your files stored on files shares, Box, Dropbox, or in Google Drive.</a:t>
            </a:r>
          </a:p>
          <a:p>
            <a:endParaRPr lang="en-US"/>
          </a:p>
          <a:p>
            <a:r>
              <a:rPr lang="en-US"/>
              <a:t>Finding content is one of the biggest inefficiencies we have on a daily basis and with OneDrive we want to help you quickly find the files that matter most. </a:t>
            </a:r>
            <a:r>
              <a:rPr lang="en-US" b="1"/>
              <a:t>Using the intelligence of the Microsoft Graph, </a:t>
            </a:r>
            <a:r>
              <a:rPr lang="en-US" b="0"/>
              <a:t>you’re able to </a:t>
            </a:r>
            <a:r>
              <a:rPr lang="en-US"/>
              <a:t>get back to your recent files, files that have been shared with you, or recommended files based on your working relationships with others. These personalized recommendations can help you discover content you might not have been aware of and is unique to OneDrive and Office 365.</a:t>
            </a:r>
          </a:p>
          <a:p>
            <a:endParaRPr lang="en-US" sz="1200">
              <a:gradFill>
                <a:gsLst>
                  <a:gs pos="40000">
                    <a:schemeClr val="tx1"/>
                  </a:gs>
                  <a:gs pos="30000">
                    <a:schemeClr val="tx1"/>
                  </a:gs>
                </a:gsLst>
                <a:lin ang="5400000" scaled="0"/>
              </a:gradFill>
            </a:endParaRPr>
          </a:p>
          <a:p>
            <a:r>
              <a:rPr lang="en-US" sz="1200">
                <a:gradFill>
                  <a:gsLst>
                    <a:gs pos="40000">
                      <a:schemeClr val="tx1"/>
                    </a:gs>
                    <a:gs pos="30000">
                      <a:schemeClr val="tx1"/>
                    </a:gs>
                  </a:gsLst>
                  <a:lin ang="5400000" scaled="0"/>
                </a:gradFill>
              </a:rPr>
              <a:t>Lastly, you can rest easy storing your files in OneDrive where files are protected by our enterprise grade security and compliance features.</a:t>
            </a:r>
          </a:p>
          <a:p>
            <a:endParaRPr lang="en-US"/>
          </a:p>
          <a:p>
            <a:r>
              <a:rPr lang="en-US"/>
              <a:t>Now let me dive a little deeper into each of those areas with a demo and our upcoming roadmap for OneDrive.</a:t>
            </a:r>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8</a:t>
            </a:fld>
            <a:endParaRPr lang="en-US" dirty="0"/>
          </a:p>
        </p:txBody>
      </p:sp>
    </p:spTree>
    <p:extLst>
      <p:ext uri="{BB962C8B-B14F-4D97-AF65-F5344CB8AC3E}">
        <p14:creationId xmlns:p14="http://schemas.microsoft.com/office/powerpoint/2010/main" val="332702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Since Jan 2017, we have brought over 100 new pieces of functionality and features to OneDrive. This spans from the addition of an OneDrive Admin console to a unified sharing experience that extends not just to Windows, Mac and Web but to SharePoint and Office 365.</a:t>
            </a:r>
          </a:p>
          <a:p>
            <a:endParaRPr lang="en-US"/>
          </a:p>
          <a:p>
            <a:r>
              <a:rPr lang="en-US"/>
              <a:t>What is really amazing is that….</a:t>
            </a:r>
          </a:p>
          <a:p>
            <a:endParaRPr lang="en-US"/>
          </a:p>
          <a:p>
            <a:r>
              <a:rPr lang="en-US"/>
              <a:t>(CLICK)</a:t>
            </a:r>
          </a:p>
          <a:p>
            <a:endParaRPr lang="en-US"/>
          </a:p>
          <a:p>
            <a:endParaRPr lang="en-US" dirty="0"/>
          </a:p>
        </p:txBody>
      </p:sp>
      <p:sp>
        <p:nvSpPr>
          <p:cNvPr id="4" name="Foliennummernplatzhalter 3"/>
          <p:cNvSpPr>
            <a:spLocks noGrp="1"/>
          </p:cNvSpPr>
          <p:nvPr>
            <p:ph type="sldNum" sz="quarter" idx="10"/>
          </p:nvPr>
        </p:nvSpPr>
        <p:spPr/>
        <p:txBody>
          <a:bodyPr/>
          <a:lstStyle/>
          <a:p>
            <a:fld id="{058F967E-F5CD-48DF-8FD1-313400D6CA1D}" type="slidenum">
              <a:rPr lang="en-US" smtClean="0"/>
              <a:t>9</a:t>
            </a:fld>
            <a:endParaRPr lang="en-US" dirty="0"/>
          </a:p>
        </p:txBody>
      </p:sp>
    </p:spTree>
    <p:extLst>
      <p:ext uri="{BB962C8B-B14F-4D97-AF65-F5344CB8AC3E}">
        <p14:creationId xmlns:p14="http://schemas.microsoft.com/office/powerpoint/2010/main" val="1899915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11"/>
          </p:nvPr>
        </p:nvSpPr>
        <p:spPr/>
        <p:txBody>
          <a:bodyPr/>
          <a:lstStyle/>
          <a:p>
            <a:endParaRPr lang="fr-FR" noProof="0" dirty="0"/>
          </a:p>
        </p:txBody>
      </p:sp>
      <p:sp>
        <p:nvSpPr>
          <p:cNvPr id="6" name="Slide Number Placeholder 5"/>
          <p:cNvSpPr>
            <a:spLocks noGrp="1"/>
          </p:cNvSpPr>
          <p:nvPr>
            <p:ph type="sldNum" sz="quarter" idx="12"/>
          </p:nvPr>
        </p:nvSpPr>
        <p:spPr/>
        <p:txBody>
          <a:bodyPr/>
          <a:lstStyle/>
          <a:p>
            <a:fld id="{63A65D18-4F8B-4C70-BFDD-9FD806C401E9}" type="slidenum">
              <a:rPr lang="fr-FR" noProof="0" smtClean="0"/>
              <a:t>‹Nr.›</a:t>
            </a:fld>
            <a:endParaRPr lang="fr-FR" noProof="0" dirty="0"/>
          </a:p>
        </p:txBody>
      </p:sp>
    </p:spTree>
    <p:extLst>
      <p:ext uri="{BB962C8B-B14F-4D97-AF65-F5344CB8AC3E}">
        <p14:creationId xmlns:p14="http://schemas.microsoft.com/office/powerpoint/2010/main" val="40328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ti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CA6F54-6065-4052-89A5-84E48BED43EC}"/>
              </a:ext>
            </a:extLst>
          </p:cNvPr>
          <p:cNvSpPr/>
          <p:nvPr userDrawn="1"/>
        </p:nvSpPr>
        <p:spPr>
          <a:xfrm>
            <a:off x="0" y="4486274"/>
            <a:ext cx="878205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pic>
        <p:nvPicPr>
          <p:cNvPr id="10" name="Picture 10">
            <a:extLst>
              <a:ext uri="{FF2B5EF4-FFF2-40B4-BE49-F238E27FC236}">
                <a16:creationId xmlns:a16="http://schemas.microsoft.com/office/drawing/2014/main" id="{CEB6E878-789F-45C8-8F7C-59053C0729A4}"/>
              </a:ext>
            </a:extLst>
          </p:cNvPr>
          <p:cNvPicPr>
            <a:picLocks noChangeAspect="1"/>
          </p:cNvPicPr>
          <p:nvPr userDrawn="1"/>
        </p:nvPicPr>
        <p:blipFill>
          <a:blip r:embed="rId2" cstate="print">
            <a:biLevel thresh="50000"/>
            <a:extLst>
              <a:ext uri="{28A0092B-C50C-407E-A947-70E740481C1C}">
                <a14:useLocalDpi xmlns:a14="http://schemas.microsoft.com/office/drawing/2010/main" val="0"/>
              </a:ext>
            </a:extLst>
          </a:blip>
          <a:stretch>
            <a:fillRect/>
          </a:stretch>
        </p:blipFill>
        <p:spPr>
          <a:xfrm>
            <a:off x="251256" y="5609571"/>
            <a:ext cx="329925" cy="268227"/>
          </a:xfrm>
          <a:prstGeom prst="rect">
            <a:avLst/>
          </a:prstGeom>
        </p:spPr>
      </p:pic>
      <p:sp>
        <p:nvSpPr>
          <p:cNvPr id="11" name="Title 15">
            <a:extLst>
              <a:ext uri="{FF2B5EF4-FFF2-40B4-BE49-F238E27FC236}">
                <a16:creationId xmlns:a16="http://schemas.microsoft.com/office/drawing/2014/main" id="{FCB76BEA-0A74-459B-84A7-F2C2AAF63C84}"/>
              </a:ext>
            </a:extLst>
          </p:cNvPr>
          <p:cNvSpPr>
            <a:spLocks noGrp="1"/>
          </p:cNvSpPr>
          <p:nvPr>
            <p:ph type="title" hasCustomPrompt="1"/>
          </p:nvPr>
        </p:nvSpPr>
        <p:spPr>
          <a:xfrm>
            <a:off x="152400" y="4486274"/>
            <a:ext cx="8546757" cy="100254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kern="1200" dirty="0">
                <a:solidFill>
                  <a:schemeClr val="bg1"/>
                </a:solidFill>
                <a:latin typeface="+mn-lt"/>
                <a:ea typeface="+mn-ea"/>
                <a:cs typeface="+mn-cs"/>
              </a:defRPr>
            </a:lvl1pPr>
          </a:lstStyle>
          <a:p>
            <a:r>
              <a:rPr lang="fr-FR" sz="2800" dirty="0">
                <a:solidFill>
                  <a:schemeClr val="bg1"/>
                </a:solidFill>
              </a:rPr>
              <a:t>&lt;&lt; </a:t>
            </a:r>
            <a:r>
              <a:rPr lang="en-US" sz="2800" noProof="0" dirty="0">
                <a:solidFill>
                  <a:schemeClr val="bg1"/>
                </a:solidFill>
              </a:rPr>
              <a:t>Session Title </a:t>
            </a:r>
            <a:r>
              <a:rPr lang="fr-FR" sz="2800" dirty="0">
                <a:solidFill>
                  <a:schemeClr val="bg1"/>
                </a:solidFill>
              </a:rPr>
              <a:t>&gt;&gt;</a:t>
            </a:r>
            <a:endParaRPr lang="en-US" dirty="0"/>
          </a:p>
        </p:txBody>
      </p:sp>
      <p:sp>
        <p:nvSpPr>
          <p:cNvPr id="12" name="Text Placeholder 17">
            <a:extLst>
              <a:ext uri="{FF2B5EF4-FFF2-40B4-BE49-F238E27FC236}">
                <a16:creationId xmlns:a16="http://schemas.microsoft.com/office/drawing/2014/main" id="{3975CA9D-1C76-4E59-A786-145980F95E05}"/>
              </a:ext>
            </a:extLst>
          </p:cNvPr>
          <p:cNvSpPr>
            <a:spLocks noGrp="1"/>
          </p:cNvSpPr>
          <p:nvPr>
            <p:ph type="body" sz="quarter" idx="13" hasCustomPrompt="1"/>
          </p:nvPr>
        </p:nvSpPr>
        <p:spPr>
          <a:xfrm>
            <a:off x="666906" y="5528441"/>
            <a:ext cx="6942584" cy="378346"/>
          </a:xfrm>
        </p:spPr>
        <p:txBody>
          <a:bodyPr>
            <a:noAutofit/>
          </a:bodyPr>
          <a:lstStyle>
            <a:lvl1pPr marL="0" indent="0">
              <a:lnSpc>
                <a:spcPct val="100000"/>
              </a:lnSpc>
              <a:spcBef>
                <a:spcPts val="0"/>
              </a:spcBef>
              <a:buNone/>
              <a:defRPr sz="1800" baseline="0">
                <a:solidFill>
                  <a:schemeClr val="bg1"/>
                </a:solidFill>
              </a:defRPr>
            </a:lvl1pPr>
          </a:lstStyle>
          <a:p>
            <a:pPr lvl="0"/>
            <a:r>
              <a:rPr lang="fr-FR" dirty="0">
                <a:solidFill>
                  <a:schemeClr val="bg1"/>
                </a:solidFill>
              </a:rPr>
              <a:t>&lt;&lt;</a:t>
            </a:r>
            <a:r>
              <a:rPr lang="en-US" i="1" dirty="0">
                <a:solidFill>
                  <a:schemeClr val="bg1"/>
                </a:solidFill>
              </a:rPr>
              <a:t>twitter handle</a:t>
            </a:r>
            <a:r>
              <a:rPr lang="fr-FR" dirty="0">
                <a:solidFill>
                  <a:schemeClr val="bg1"/>
                </a:solidFill>
              </a:rPr>
              <a:t>&gt;&gt;</a:t>
            </a:r>
            <a:endParaRPr lang="fr-FR" noProof="1"/>
          </a:p>
        </p:txBody>
      </p:sp>
    </p:spTree>
    <p:extLst>
      <p:ext uri="{BB962C8B-B14F-4D97-AF65-F5344CB8AC3E}">
        <p14:creationId xmlns:p14="http://schemas.microsoft.com/office/powerpoint/2010/main" val="55468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
        <p:nvSpPr>
          <p:cNvPr id="8" name="Rectangle 7"/>
          <p:cNvSpPr/>
          <p:nvPr userDrawn="1"/>
        </p:nvSpPr>
        <p:spPr>
          <a:xfrm>
            <a:off x="0" y="4486274"/>
            <a:ext cx="878205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pic>
        <p:nvPicPr>
          <p:cNvPr id="11" name="Picture 10"/>
          <p:cNvPicPr>
            <a:picLocks noChangeAspect="1"/>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51256" y="5609571"/>
            <a:ext cx="329925" cy="268227"/>
          </a:xfrm>
          <a:prstGeom prst="rect">
            <a:avLst/>
          </a:prstGeom>
        </p:spPr>
      </p:pic>
      <p:sp>
        <p:nvSpPr>
          <p:cNvPr id="16" name="Title 15"/>
          <p:cNvSpPr>
            <a:spLocks noGrp="1"/>
          </p:cNvSpPr>
          <p:nvPr>
            <p:ph type="title" hasCustomPrompt="1"/>
          </p:nvPr>
        </p:nvSpPr>
        <p:spPr>
          <a:xfrm>
            <a:off x="152400" y="4486274"/>
            <a:ext cx="8546757" cy="100254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kern="1200" dirty="0">
                <a:solidFill>
                  <a:schemeClr val="bg1"/>
                </a:solidFill>
                <a:latin typeface="+mn-lt"/>
                <a:ea typeface="+mn-ea"/>
                <a:cs typeface="+mn-cs"/>
              </a:defRPr>
            </a:lvl1pPr>
          </a:lstStyle>
          <a:p>
            <a:r>
              <a:rPr lang="fr-FR" sz="2800" dirty="0">
                <a:solidFill>
                  <a:schemeClr val="bg1"/>
                </a:solidFill>
              </a:rPr>
              <a:t>&lt;&lt; </a:t>
            </a:r>
            <a:r>
              <a:rPr lang="en-US" sz="2800" noProof="0" dirty="0">
                <a:solidFill>
                  <a:schemeClr val="bg1"/>
                </a:solidFill>
              </a:rPr>
              <a:t>Session Title </a:t>
            </a:r>
            <a:r>
              <a:rPr lang="fr-FR" sz="2800" dirty="0">
                <a:solidFill>
                  <a:schemeClr val="bg1"/>
                </a:solidFill>
              </a:rPr>
              <a:t>&gt;&gt;</a:t>
            </a:r>
            <a:endParaRPr lang="en-US" dirty="0"/>
          </a:p>
        </p:txBody>
      </p:sp>
      <p:sp>
        <p:nvSpPr>
          <p:cNvPr id="18" name="Text Placeholder 17"/>
          <p:cNvSpPr>
            <a:spLocks noGrp="1"/>
          </p:cNvSpPr>
          <p:nvPr>
            <p:ph type="body" sz="quarter" idx="13" hasCustomPrompt="1"/>
          </p:nvPr>
        </p:nvSpPr>
        <p:spPr>
          <a:xfrm>
            <a:off x="666906" y="5528441"/>
            <a:ext cx="6942584" cy="378346"/>
          </a:xfrm>
        </p:spPr>
        <p:txBody>
          <a:bodyPr>
            <a:noAutofit/>
          </a:bodyPr>
          <a:lstStyle>
            <a:lvl1pPr marL="0" indent="0">
              <a:lnSpc>
                <a:spcPct val="100000"/>
              </a:lnSpc>
              <a:spcBef>
                <a:spcPts val="0"/>
              </a:spcBef>
              <a:buNone/>
              <a:defRPr sz="1800" baseline="0">
                <a:solidFill>
                  <a:schemeClr val="bg1"/>
                </a:solidFill>
              </a:defRPr>
            </a:lvl1pPr>
          </a:lstStyle>
          <a:p>
            <a:pPr lvl="0"/>
            <a:r>
              <a:rPr lang="fr-FR" dirty="0">
                <a:solidFill>
                  <a:schemeClr val="bg1"/>
                </a:solidFill>
              </a:rPr>
              <a:t>&lt;&lt;</a:t>
            </a:r>
            <a:r>
              <a:rPr lang="en-US" i="1" dirty="0">
                <a:solidFill>
                  <a:schemeClr val="bg1"/>
                </a:solidFill>
              </a:rPr>
              <a:t>twitter handle</a:t>
            </a:r>
            <a:r>
              <a:rPr lang="fr-FR" dirty="0">
                <a:solidFill>
                  <a:schemeClr val="bg1"/>
                </a:solidFill>
              </a:rPr>
              <a:t>&gt;&gt;</a:t>
            </a:r>
            <a:endParaRPr lang="fr-FR" noProof="1"/>
          </a:p>
        </p:txBody>
      </p:sp>
    </p:spTree>
    <p:extLst>
      <p:ext uri="{BB962C8B-B14F-4D97-AF65-F5344CB8AC3E}">
        <p14:creationId xmlns:p14="http://schemas.microsoft.com/office/powerpoint/2010/main" val="1359935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en-US" sz="5400" noProof="0" dirty="0">
                <a:solidFill>
                  <a:schemeClr val="bg1"/>
                </a:solidFill>
                <a:latin typeface="+mn-lt"/>
              </a:rPr>
              <a:t>Thanks to our </a:t>
            </a:r>
            <a:r>
              <a:rPr lang="en-US" sz="5400" baseline="0" noProof="0" dirty="0">
                <a:solidFill>
                  <a:schemeClr val="bg1"/>
                </a:solidFill>
                <a:latin typeface="+mn-lt"/>
              </a:rPr>
              <a:t>sponsors</a:t>
            </a:r>
            <a:r>
              <a:rPr lang="en-US" sz="5400" noProof="0" dirty="0">
                <a:solidFill>
                  <a:schemeClr val="bg1"/>
                </a:solidFill>
                <a:latin typeface="+mn-lt"/>
              </a:rPr>
              <a:t>!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3301780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en-US" sz="5400" noProof="0" dirty="0">
                <a:solidFill>
                  <a:schemeClr val="bg1"/>
                </a:solidFill>
                <a:latin typeface="+mn-lt"/>
              </a:rPr>
              <a:t>Demo</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1881186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CFA3EB-2B10-40F1-A119-CF6954B798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
        <p:nvSpPr>
          <p:cNvPr id="8" name="Rectangle 7">
            <a:extLst>
              <a:ext uri="{FF2B5EF4-FFF2-40B4-BE49-F238E27FC236}">
                <a16:creationId xmlns:a16="http://schemas.microsoft.com/office/drawing/2014/main" id="{E85EA7FF-CC80-4E89-A49D-E4535547C1AC}"/>
              </a:ext>
            </a:extLst>
          </p:cNvPr>
          <p:cNvSpPr/>
          <p:nvPr userDrawn="1"/>
        </p:nvSpPr>
        <p:spPr>
          <a:xfrm>
            <a:off x="0" y="4486274"/>
            <a:ext cx="878205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pic>
        <p:nvPicPr>
          <p:cNvPr id="9" name="Picture 10">
            <a:extLst>
              <a:ext uri="{FF2B5EF4-FFF2-40B4-BE49-F238E27FC236}">
                <a16:creationId xmlns:a16="http://schemas.microsoft.com/office/drawing/2014/main" id="{3F3D3B25-9B2E-4C7B-8E9F-198D1932841F}"/>
              </a:ext>
            </a:extLst>
          </p:cNvPr>
          <p:cNvPicPr>
            <a:picLocks noChangeAspect="1"/>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51256" y="5609571"/>
            <a:ext cx="329925" cy="268227"/>
          </a:xfrm>
          <a:prstGeom prst="rect">
            <a:avLst/>
          </a:prstGeom>
        </p:spPr>
      </p:pic>
      <p:sp>
        <p:nvSpPr>
          <p:cNvPr id="10" name="Title 15">
            <a:extLst>
              <a:ext uri="{FF2B5EF4-FFF2-40B4-BE49-F238E27FC236}">
                <a16:creationId xmlns:a16="http://schemas.microsoft.com/office/drawing/2014/main" id="{9DDF8113-7B37-4E13-A285-67695640EDDE}"/>
              </a:ext>
            </a:extLst>
          </p:cNvPr>
          <p:cNvSpPr>
            <a:spLocks noGrp="1"/>
          </p:cNvSpPr>
          <p:nvPr>
            <p:ph type="title" hasCustomPrompt="1"/>
          </p:nvPr>
        </p:nvSpPr>
        <p:spPr>
          <a:xfrm>
            <a:off x="152400" y="4486274"/>
            <a:ext cx="8546757" cy="100254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kern="1200" dirty="0">
                <a:solidFill>
                  <a:schemeClr val="bg1"/>
                </a:solidFill>
                <a:latin typeface="+mn-lt"/>
                <a:ea typeface="+mn-ea"/>
                <a:cs typeface="+mn-cs"/>
              </a:defRPr>
            </a:lvl1pPr>
          </a:lstStyle>
          <a:p>
            <a:r>
              <a:rPr lang="en-US" sz="2800" noProof="0" dirty="0">
                <a:solidFill>
                  <a:schemeClr val="bg1"/>
                </a:solidFill>
              </a:rPr>
              <a:t>&lt;&lt; Session title &gt;&gt;</a:t>
            </a:r>
            <a:endParaRPr lang="en-US" noProof="0" dirty="0"/>
          </a:p>
        </p:txBody>
      </p:sp>
      <p:sp>
        <p:nvSpPr>
          <p:cNvPr id="11" name="Text Placeholder 17">
            <a:extLst>
              <a:ext uri="{FF2B5EF4-FFF2-40B4-BE49-F238E27FC236}">
                <a16:creationId xmlns:a16="http://schemas.microsoft.com/office/drawing/2014/main" id="{2B0AE893-3405-4B0B-8B6F-6C4F5DC94467}"/>
              </a:ext>
            </a:extLst>
          </p:cNvPr>
          <p:cNvSpPr>
            <a:spLocks noGrp="1"/>
          </p:cNvSpPr>
          <p:nvPr>
            <p:ph type="body" sz="quarter" idx="13" hasCustomPrompt="1"/>
          </p:nvPr>
        </p:nvSpPr>
        <p:spPr>
          <a:xfrm>
            <a:off x="666906" y="5528441"/>
            <a:ext cx="6942584" cy="378346"/>
          </a:xfrm>
          <a:prstGeom prst="rect">
            <a:avLst/>
          </a:prstGeom>
        </p:spPr>
        <p:txBody>
          <a:bodyPr>
            <a:noAutofit/>
          </a:bodyPr>
          <a:lstStyle>
            <a:lvl1pPr marL="0" indent="0">
              <a:lnSpc>
                <a:spcPct val="100000"/>
              </a:lnSpc>
              <a:spcBef>
                <a:spcPts val="0"/>
              </a:spcBef>
              <a:buNone/>
              <a:defRPr sz="1800" baseline="0">
                <a:solidFill>
                  <a:schemeClr val="bg1"/>
                </a:solidFill>
              </a:defRPr>
            </a:lvl1pPr>
          </a:lstStyle>
          <a:p>
            <a:pPr lvl="0"/>
            <a:r>
              <a:rPr lang="fr-FR" dirty="0">
                <a:solidFill>
                  <a:schemeClr val="bg1"/>
                </a:solidFill>
              </a:rPr>
              <a:t>&lt;&lt;</a:t>
            </a:r>
            <a:r>
              <a:rPr lang="en-US" i="1" dirty="0">
                <a:solidFill>
                  <a:schemeClr val="bg1"/>
                </a:solidFill>
              </a:rPr>
              <a:t>twitter handle</a:t>
            </a:r>
            <a:r>
              <a:rPr lang="fr-FR" dirty="0">
                <a:solidFill>
                  <a:schemeClr val="bg1"/>
                </a:solidFill>
              </a:rPr>
              <a:t>&gt;&gt;</a:t>
            </a:r>
            <a:endParaRPr lang="fr-FR" noProof="1"/>
          </a:p>
        </p:txBody>
      </p:sp>
    </p:spTree>
    <p:extLst>
      <p:ext uri="{BB962C8B-B14F-4D97-AF65-F5344CB8AC3E}">
        <p14:creationId xmlns:p14="http://schemas.microsoft.com/office/powerpoint/2010/main" val="3065742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fr-BE" sz="5400" dirty="0">
                <a:solidFill>
                  <a:schemeClr val="bg1"/>
                </a:solidFill>
                <a:latin typeface="+mn-lt"/>
              </a:rPr>
              <a:t>Merci à</a:t>
            </a:r>
            <a:r>
              <a:rPr lang="fr-BE" sz="5400" baseline="0" dirty="0">
                <a:solidFill>
                  <a:schemeClr val="bg1"/>
                </a:solidFill>
                <a:latin typeface="+mn-lt"/>
              </a:rPr>
              <a:t> nos sponsors </a:t>
            </a:r>
            <a:r>
              <a:rPr lang="fr-BE" sz="5400" dirty="0">
                <a:solidFill>
                  <a:schemeClr val="bg1"/>
                </a:solidFill>
                <a:latin typeface="+mn-lt"/>
              </a:rPr>
              <a:t>!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3461346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fr-BE" sz="5400" dirty="0" err="1">
                <a:solidFill>
                  <a:schemeClr val="bg1"/>
                </a:solidFill>
                <a:latin typeface="+mn-lt"/>
              </a:rPr>
              <a:t>Demo</a:t>
            </a:r>
            <a:endParaRPr lang="fr-BE" sz="5400" dirty="0">
              <a:solidFill>
                <a:schemeClr val="bg1"/>
              </a:solidFill>
              <a:latin typeface="+mn-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3810759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CFA3EB-2B10-40F1-A119-CF6954B798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
        <p:nvSpPr>
          <p:cNvPr id="8" name="Rectangle 7">
            <a:extLst>
              <a:ext uri="{FF2B5EF4-FFF2-40B4-BE49-F238E27FC236}">
                <a16:creationId xmlns:a16="http://schemas.microsoft.com/office/drawing/2014/main" id="{E85EA7FF-CC80-4E89-A49D-E4535547C1AC}"/>
              </a:ext>
            </a:extLst>
          </p:cNvPr>
          <p:cNvSpPr/>
          <p:nvPr userDrawn="1"/>
        </p:nvSpPr>
        <p:spPr>
          <a:xfrm>
            <a:off x="0" y="4486274"/>
            <a:ext cx="878205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pic>
        <p:nvPicPr>
          <p:cNvPr id="9" name="Picture 10">
            <a:extLst>
              <a:ext uri="{FF2B5EF4-FFF2-40B4-BE49-F238E27FC236}">
                <a16:creationId xmlns:a16="http://schemas.microsoft.com/office/drawing/2014/main" id="{3F3D3B25-9B2E-4C7B-8E9F-198D1932841F}"/>
              </a:ext>
            </a:extLst>
          </p:cNvPr>
          <p:cNvPicPr>
            <a:picLocks noChangeAspect="1"/>
          </p:cNvPicPr>
          <p:nvPr userDrawn="1"/>
        </p:nvPicPr>
        <p:blipFill>
          <a:blip r:embed="rId3" cstate="print">
            <a:biLevel thresh="50000"/>
            <a:extLst>
              <a:ext uri="{28A0092B-C50C-407E-A947-70E740481C1C}">
                <a14:useLocalDpi xmlns:a14="http://schemas.microsoft.com/office/drawing/2010/main" val="0"/>
              </a:ext>
            </a:extLst>
          </a:blip>
          <a:stretch>
            <a:fillRect/>
          </a:stretch>
        </p:blipFill>
        <p:spPr>
          <a:xfrm>
            <a:off x="251256" y="5609571"/>
            <a:ext cx="329925" cy="268227"/>
          </a:xfrm>
          <a:prstGeom prst="rect">
            <a:avLst/>
          </a:prstGeom>
        </p:spPr>
      </p:pic>
      <p:sp>
        <p:nvSpPr>
          <p:cNvPr id="10" name="Title 15">
            <a:extLst>
              <a:ext uri="{FF2B5EF4-FFF2-40B4-BE49-F238E27FC236}">
                <a16:creationId xmlns:a16="http://schemas.microsoft.com/office/drawing/2014/main" id="{9DDF8113-7B37-4E13-A285-67695640EDDE}"/>
              </a:ext>
            </a:extLst>
          </p:cNvPr>
          <p:cNvSpPr>
            <a:spLocks noGrp="1"/>
          </p:cNvSpPr>
          <p:nvPr>
            <p:ph type="title" hasCustomPrompt="1"/>
          </p:nvPr>
        </p:nvSpPr>
        <p:spPr>
          <a:xfrm>
            <a:off x="152400" y="4486274"/>
            <a:ext cx="8546757" cy="100254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kern="1200" dirty="0">
                <a:solidFill>
                  <a:schemeClr val="bg1"/>
                </a:solidFill>
                <a:latin typeface="+mn-lt"/>
                <a:ea typeface="+mn-ea"/>
                <a:cs typeface="+mn-cs"/>
              </a:defRPr>
            </a:lvl1pPr>
          </a:lstStyle>
          <a:p>
            <a:r>
              <a:rPr lang="en-US" sz="2800" noProof="0" dirty="0">
                <a:solidFill>
                  <a:schemeClr val="bg1"/>
                </a:solidFill>
              </a:rPr>
              <a:t>&lt;&lt; Session title &gt;&gt;</a:t>
            </a:r>
            <a:endParaRPr lang="en-US" noProof="0" dirty="0"/>
          </a:p>
        </p:txBody>
      </p:sp>
      <p:sp>
        <p:nvSpPr>
          <p:cNvPr id="11" name="Text Placeholder 17">
            <a:extLst>
              <a:ext uri="{FF2B5EF4-FFF2-40B4-BE49-F238E27FC236}">
                <a16:creationId xmlns:a16="http://schemas.microsoft.com/office/drawing/2014/main" id="{2B0AE893-3405-4B0B-8B6F-6C4F5DC94467}"/>
              </a:ext>
            </a:extLst>
          </p:cNvPr>
          <p:cNvSpPr>
            <a:spLocks noGrp="1"/>
          </p:cNvSpPr>
          <p:nvPr>
            <p:ph type="body" sz="quarter" idx="13" hasCustomPrompt="1"/>
          </p:nvPr>
        </p:nvSpPr>
        <p:spPr>
          <a:xfrm>
            <a:off x="666906" y="5528441"/>
            <a:ext cx="6942584" cy="378346"/>
          </a:xfrm>
          <a:prstGeom prst="rect">
            <a:avLst/>
          </a:prstGeom>
        </p:spPr>
        <p:txBody>
          <a:bodyPr>
            <a:noAutofit/>
          </a:bodyPr>
          <a:lstStyle>
            <a:lvl1pPr marL="0" indent="0">
              <a:lnSpc>
                <a:spcPct val="100000"/>
              </a:lnSpc>
              <a:spcBef>
                <a:spcPts val="0"/>
              </a:spcBef>
              <a:buNone/>
              <a:defRPr sz="1800" baseline="0">
                <a:solidFill>
                  <a:schemeClr val="bg1"/>
                </a:solidFill>
              </a:defRPr>
            </a:lvl1pPr>
          </a:lstStyle>
          <a:p>
            <a:pPr lvl="0"/>
            <a:r>
              <a:rPr lang="fr-FR" dirty="0">
                <a:solidFill>
                  <a:schemeClr val="bg1"/>
                </a:solidFill>
              </a:rPr>
              <a:t>&lt;&lt;</a:t>
            </a:r>
            <a:r>
              <a:rPr lang="en-US" i="1" dirty="0">
                <a:solidFill>
                  <a:schemeClr val="bg1"/>
                </a:solidFill>
              </a:rPr>
              <a:t>twitter handle</a:t>
            </a:r>
            <a:r>
              <a:rPr lang="fr-FR" dirty="0">
                <a:solidFill>
                  <a:schemeClr val="bg1"/>
                </a:solidFill>
              </a:rPr>
              <a:t>&gt;&gt;</a:t>
            </a:r>
            <a:endParaRPr lang="fr-FR" noProof="1"/>
          </a:p>
        </p:txBody>
      </p:sp>
    </p:spTree>
    <p:extLst>
      <p:ext uri="{BB962C8B-B14F-4D97-AF65-F5344CB8AC3E}">
        <p14:creationId xmlns:p14="http://schemas.microsoft.com/office/powerpoint/2010/main" val="12336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fr-BE" sz="5400" dirty="0">
                <a:solidFill>
                  <a:schemeClr val="bg1"/>
                </a:solidFill>
                <a:latin typeface="+mn-lt"/>
              </a:rPr>
              <a:t>Merci à</a:t>
            </a:r>
            <a:r>
              <a:rPr lang="fr-BE" sz="5400" baseline="0" dirty="0">
                <a:solidFill>
                  <a:schemeClr val="bg1"/>
                </a:solidFill>
                <a:latin typeface="+mn-lt"/>
              </a:rPr>
              <a:t> nos sponsors </a:t>
            </a:r>
            <a:r>
              <a:rPr lang="fr-BE" sz="5400" dirty="0">
                <a:solidFill>
                  <a:schemeClr val="bg1"/>
                </a:solidFill>
                <a:latin typeface="+mn-lt"/>
              </a:rPr>
              <a:t>!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307309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fr-BE" sz="5400" dirty="0" err="1">
                <a:solidFill>
                  <a:schemeClr val="bg1"/>
                </a:solidFill>
                <a:latin typeface="+mn-lt"/>
              </a:rPr>
              <a:t>Demo</a:t>
            </a:r>
            <a:endParaRPr lang="fr-BE" sz="5400" dirty="0">
              <a:solidFill>
                <a:schemeClr val="bg1"/>
              </a:solidFill>
              <a:latin typeface="+mn-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1923494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11"/>
          </p:nvPr>
        </p:nvSpPr>
        <p:spPr/>
        <p:txBody>
          <a:bodyPr/>
          <a:lstStyle/>
          <a:p>
            <a:endParaRPr lang="fr-FR" noProof="0" dirty="0"/>
          </a:p>
        </p:txBody>
      </p:sp>
      <p:sp>
        <p:nvSpPr>
          <p:cNvPr id="7" name="Slide Number Placeholder 6"/>
          <p:cNvSpPr>
            <a:spLocks noGrp="1"/>
          </p:cNvSpPr>
          <p:nvPr>
            <p:ph type="sldNum" sz="quarter" idx="12"/>
          </p:nvPr>
        </p:nvSpPr>
        <p:spPr/>
        <p:txBody>
          <a:bodyPr/>
          <a:lstStyle/>
          <a:p>
            <a:fld id="{63A65D18-4F8B-4C70-BFDD-9FD806C401E9}" type="slidenum">
              <a:rPr lang="fr-FR" noProof="0" smtClean="0"/>
              <a:t>‹Nr.›</a:t>
            </a:fld>
            <a:endParaRPr lang="fr-FR" noProof="0" dirty="0"/>
          </a:p>
        </p:txBody>
      </p:sp>
    </p:spTree>
    <p:extLst>
      <p:ext uri="{BB962C8B-B14F-4D97-AF65-F5344CB8AC3E}">
        <p14:creationId xmlns:p14="http://schemas.microsoft.com/office/powerpoint/2010/main" val="248405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4" name="Footer Placeholder 3"/>
          <p:cNvSpPr>
            <a:spLocks noGrp="1"/>
          </p:cNvSpPr>
          <p:nvPr>
            <p:ph type="ftr" sz="quarter" idx="11"/>
          </p:nvPr>
        </p:nvSpPr>
        <p:spPr/>
        <p:txBody>
          <a:bodyPr/>
          <a:lstStyle/>
          <a:p>
            <a:endParaRPr lang="fr-FR" noProof="0" dirty="0"/>
          </a:p>
        </p:txBody>
      </p:sp>
      <p:sp>
        <p:nvSpPr>
          <p:cNvPr id="5" name="Slide Number Placeholder 4"/>
          <p:cNvSpPr>
            <a:spLocks noGrp="1"/>
          </p:cNvSpPr>
          <p:nvPr>
            <p:ph type="sldNum" sz="quarter" idx="12"/>
          </p:nvPr>
        </p:nvSpPr>
        <p:spPr/>
        <p:txBody>
          <a:bodyPr/>
          <a:lstStyle/>
          <a:p>
            <a:fld id="{63A65D18-4F8B-4C70-BFDD-9FD806C401E9}" type="slidenum">
              <a:rPr lang="fr-FR" noProof="0" smtClean="0"/>
              <a:t>‹Nr.›</a:t>
            </a:fld>
            <a:endParaRPr lang="fr-FR" noProof="0" dirty="0"/>
          </a:p>
        </p:txBody>
      </p:sp>
    </p:spTree>
    <p:extLst>
      <p:ext uri="{BB962C8B-B14F-4D97-AF65-F5344CB8AC3E}">
        <p14:creationId xmlns:p14="http://schemas.microsoft.com/office/powerpoint/2010/main" val="251052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noProof="0" dirty="0"/>
          </a:p>
        </p:txBody>
      </p:sp>
      <p:sp>
        <p:nvSpPr>
          <p:cNvPr id="4" name="Slide Number Placeholder 3"/>
          <p:cNvSpPr>
            <a:spLocks noGrp="1"/>
          </p:cNvSpPr>
          <p:nvPr>
            <p:ph type="sldNum" sz="quarter" idx="12"/>
          </p:nvPr>
        </p:nvSpPr>
        <p:spPr/>
        <p:txBody>
          <a:bodyPr/>
          <a:lstStyle/>
          <a:p>
            <a:fld id="{63A65D18-4F8B-4C70-BFDD-9FD806C401E9}" type="slidenum">
              <a:rPr lang="fr-FR" noProof="0" smtClean="0"/>
              <a:t>‹Nr.›</a:t>
            </a:fld>
            <a:endParaRPr lang="fr-FR" noProof="0" dirty="0"/>
          </a:p>
        </p:txBody>
      </p:sp>
    </p:spTree>
    <p:extLst>
      <p:ext uri="{BB962C8B-B14F-4D97-AF65-F5344CB8AC3E}">
        <p14:creationId xmlns:p14="http://schemas.microsoft.com/office/powerpoint/2010/main" val="290487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erci">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0AE0F-4F8C-4E63-B5C1-3ACD7FE2C1CE}" type="slidenum">
              <a:rPr lang="en-US" smtClean="0"/>
              <a:t>‹Nr.›</a:t>
            </a:fld>
            <a:endParaRPr lang="en-US"/>
          </a:p>
        </p:txBody>
      </p:sp>
      <p:sp>
        <p:nvSpPr>
          <p:cNvPr id="7" name="Rectangle 6"/>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8" name="TextBox 7"/>
          <p:cNvSpPr txBox="1"/>
          <p:nvPr userDrawn="1"/>
        </p:nvSpPr>
        <p:spPr>
          <a:xfrm>
            <a:off x="257175" y="4772025"/>
            <a:ext cx="7077075" cy="923330"/>
          </a:xfrm>
          <a:prstGeom prst="rect">
            <a:avLst/>
          </a:prstGeom>
          <a:noFill/>
        </p:spPr>
        <p:txBody>
          <a:bodyPr wrap="square" rtlCol="0">
            <a:spAutoFit/>
          </a:bodyPr>
          <a:lstStyle/>
          <a:p>
            <a:r>
              <a:rPr lang="en-US" sz="5400" noProof="0" dirty="0">
                <a:solidFill>
                  <a:schemeClr val="bg1"/>
                </a:solidFill>
                <a:latin typeface="+mn-lt"/>
              </a:rPr>
              <a:t>Thanks</a:t>
            </a:r>
            <a:r>
              <a:rPr lang="en-US" sz="5400" baseline="0" noProof="0" dirty="0">
                <a:solidFill>
                  <a:schemeClr val="bg1"/>
                </a:solidFill>
                <a:latin typeface="+mn-lt"/>
              </a:rPr>
              <a:t> to our sponsors!</a:t>
            </a:r>
            <a:r>
              <a:rPr lang="en-US" sz="5400" noProof="0" dirty="0">
                <a:solidFill>
                  <a:schemeClr val="bg1"/>
                </a:solidFill>
                <a:latin typeface="+mn-lt"/>
              </a:rPr>
              <a:t> </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304467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rti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CA6F54-6065-4052-89A5-84E48BED43EC}"/>
              </a:ext>
            </a:extLst>
          </p:cNvPr>
          <p:cNvSpPr/>
          <p:nvPr userDrawn="1"/>
        </p:nvSpPr>
        <p:spPr>
          <a:xfrm>
            <a:off x="0" y="4486274"/>
            <a:ext cx="878205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pic>
        <p:nvPicPr>
          <p:cNvPr id="10" name="Picture 10">
            <a:extLst>
              <a:ext uri="{FF2B5EF4-FFF2-40B4-BE49-F238E27FC236}">
                <a16:creationId xmlns:a16="http://schemas.microsoft.com/office/drawing/2014/main" id="{CEB6E878-789F-45C8-8F7C-59053C0729A4}"/>
              </a:ext>
            </a:extLst>
          </p:cNvPr>
          <p:cNvPicPr>
            <a:picLocks noChangeAspect="1"/>
          </p:cNvPicPr>
          <p:nvPr userDrawn="1"/>
        </p:nvPicPr>
        <p:blipFill>
          <a:blip r:embed="rId2" cstate="print">
            <a:biLevel thresh="50000"/>
            <a:extLst>
              <a:ext uri="{28A0092B-C50C-407E-A947-70E740481C1C}">
                <a14:useLocalDpi xmlns:a14="http://schemas.microsoft.com/office/drawing/2010/main" val="0"/>
              </a:ext>
            </a:extLst>
          </a:blip>
          <a:stretch>
            <a:fillRect/>
          </a:stretch>
        </p:blipFill>
        <p:spPr>
          <a:xfrm>
            <a:off x="251256" y="5609571"/>
            <a:ext cx="329925" cy="268227"/>
          </a:xfrm>
          <a:prstGeom prst="rect">
            <a:avLst/>
          </a:prstGeom>
        </p:spPr>
      </p:pic>
      <p:sp>
        <p:nvSpPr>
          <p:cNvPr id="11" name="Title 15">
            <a:extLst>
              <a:ext uri="{FF2B5EF4-FFF2-40B4-BE49-F238E27FC236}">
                <a16:creationId xmlns:a16="http://schemas.microsoft.com/office/drawing/2014/main" id="{FCB76BEA-0A74-459B-84A7-F2C2AAF63C84}"/>
              </a:ext>
            </a:extLst>
          </p:cNvPr>
          <p:cNvSpPr>
            <a:spLocks noGrp="1"/>
          </p:cNvSpPr>
          <p:nvPr>
            <p:ph type="title" hasCustomPrompt="1"/>
          </p:nvPr>
        </p:nvSpPr>
        <p:spPr>
          <a:xfrm>
            <a:off x="152400" y="4486274"/>
            <a:ext cx="8546757" cy="100254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kern="1200" dirty="0">
                <a:solidFill>
                  <a:schemeClr val="bg1"/>
                </a:solidFill>
                <a:latin typeface="+mn-lt"/>
                <a:ea typeface="+mn-ea"/>
                <a:cs typeface="+mn-cs"/>
              </a:defRPr>
            </a:lvl1pPr>
          </a:lstStyle>
          <a:p>
            <a:r>
              <a:rPr lang="fr-FR" sz="2800" dirty="0">
                <a:solidFill>
                  <a:schemeClr val="bg1"/>
                </a:solidFill>
              </a:rPr>
              <a:t>&lt;&lt; </a:t>
            </a:r>
            <a:r>
              <a:rPr lang="en-US" sz="2800" noProof="0" dirty="0">
                <a:solidFill>
                  <a:schemeClr val="bg1"/>
                </a:solidFill>
              </a:rPr>
              <a:t>Session Title </a:t>
            </a:r>
            <a:r>
              <a:rPr lang="fr-FR" sz="2800" dirty="0">
                <a:solidFill>
                  <a:schemeClr val="bg1"/>
                </a:solidFill>
              </a:rPr>
              <a:t>&gt;&gt;</a:t>
            </a:r>
            <a:endParaRPr lang="en-US" dirty="0"/>
          </a:p>
        </p:txBody>
      </p:sp>
      <p:sp>
        <p:nvSpPr>
          <p:cNvPr id="12" name="Text Placeholder 17">
            <a:extLst>
              <a:ext uri="{FF2B5EF4-FFF2-40B4-BE49-F238E27FC236}">
                <a16:creationId xmlns:a16="http://schemas.microsoft.com/office/drawing/2014/main" id="{3975CA9D-1C76-4E59-A786-145980F95E05}"/>
              </a:ext>
            </a:extLst>
          </p:cNvPr>
          <p:cNvSpPr>
            <a:spLocks noGrp="1"/>
          </p:cNvSpPr>
          <p:nvPr>
            <p:ph type="body" sz="quarter" idx="13" hasCustomPrompt="1"/>
          </p:nvPr>
        </p:nvSpPr>
        <p:spPr>
          <a:xfrm>
            <a:off x="666906" y="5528441"/>
            <a:ext cx="6942584" cy="378346"/>
          </a:xfrm>
        </p:spPr>
        <p:txBody>
          <a:bodyPr>
            <a:noAutofit/>
          </a:bodyPr>
          <a:lstStyle>
            <a:lvl1pPr marL="0" indent="0">
              <a:lnSpc>
                <a:spcPct val="100000"/>
              </a:lnSpc>
              <a:spcBef>
                <a:spcPts val="0"/>
              </a:spcBef>
              <a:buNone/>
              <a:defRPr sz="1800" baseline="0">
                <a:solidFill>
                  <a:schemeClr val="bg1"/>
                </a:solidFill>
              </a:defRPr>
            </a:lvl1pPr>
          </a:lstStyle>
          <a:p>
            <a:pPr lvl="0"/>
            <a:r>
              <a:rPr lang="fr-FR" dirty="0">
                <a:solidFill>
                  <a:schemeClr val="bg1"/>
                </a:solidFill>
              </a:rPr>
              <a:t>&lt;&lt;</a:t>
            </a:r>
            <a:r>
              <a:rPr lang="en-US" i="1" dirty="0">
                <a:solidFill>
                  <a:schemeClr val="bg1"/>
                </a:solidFill>
              </a:rPr>
              <a:t>twitter handle</a:t>
            </a:r>
            <a:r>
              <a:rPr lang="fr-FR" dirty="0">
                <a:solidFill>
                  <a:schemeClr val="bg1"/>
                </a:solidFill>
              </a:rPr>
              <a:t>&gt;&gt;</a:t>
            </a:r>
            <a:endParaRPr lang="fr-FR" noProof="1"/>
          </a:p>
        </p:txBody>
      </p:sp>
    </p:spTree>
    <p:extLst>
      <p:ext uri="{BB962C8B-B14F-4D97-AF65-F5344CB8AC3E}">
        <p14:creationId xmlns:p14="http://schemas.microsoft.com/office/powerpoint/2010/main" val="322396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92C990-0443-47C1-BE6D-4629ACA2AAB7}"/>
              </a:ext>
            </a:extLst>
          </p:cNvPr>
          <p:cNvSpPr/>
          <p:nvPr userDrawn="1"/>
        </p:nvSpPr>
        <p:spPr>
          <a:xfrm>
            <a:off x="-1" y="4486276"/>
            <a:ext cx="8778240" cy="1431150"/>
          </a:xfrm>
          <a:prstGeom prst="rect">
            <a:avLst/>
          </a:prstGeom>
          <a:gradFill>
            <a:gsLst>
              <a:gs pos="0">
                <a:schemeClr val="tx2">
                  <a:lumMod val="0"/>
                  <a:alpha val="75000"/>
                </a:schemeClr>
              </a:gs>
              <a:gs pos="50000">
                <a:schemeClr val="accent1">
                  <a:satMod val="110000"/>
                  <a:lumMod val="100000"/>
                  <a:shade val="100000"/>
                </a:schemeClr>
              </a:gs>
              <a:gs pos="100000">
                <a:schemeClr val="accent1">
                  <a:lumMod val="99000"/>
                  <a:satMod val="120000"/>
                  <a:shade val="78000"/>
                </a:schemeClr>
              </a:gs>
            </a:gsLst>
          </a:gradFill>
          <a:effectLst>
            <a:outerShdw blurRad="57150" dist="19050" dir="5400000" algn="ctr" rotWithShape="0">
              <a:schemeClr val="tx2">
                <a:alpha val="0"/>
              </a:scheme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BE"/>
          </a:p>
        </p:txBody>
      </p:sp>
      <p:sp>
        <p:nvSpPr>
          <p:cNvPr id="12" name="TextBox 7">
            <a:extLst>
              <a:ext uri="{FF2B5EF4-FFF2-40B4-BE49-F238E27FC236}">
                <a16:creationId xmlns:a16="http://schemas.microsoft.com/office/drawing/2014/main" id="{C2FE9AE9-60EC-4FD3-9597-FD6459D64506}"/>
              </a:ext>
            </a:extLst>
          </p:cNvPr>
          <p:cNvSpPr txBox="1"/>
          <p:nvPr userDrawn="1"/>
        </p:nvSpPr>
        <p:spPr>
          <a:xfrm>
            <a:off x="0" y="4454744"/>
            <a:ext cx="8778240" cy="1569660"/>
          </a:xfrm>
          <a:prstGeom prst="rect">
            <a:avLst/>
          </a:prstGeom>
          <a:noFill/>
        </p:spPr>
        <p:txBody>
          <a:bodyPr wrap="square" rtlCol="0">
            <a:spAutoFit/>
          </a:bodyPr>
          <a:lstStyle/>
          <a:p>
            <a:r>
              <a:rPr lang="en-US" sz="4800" noProof="0" dirty="0">
                <a:solidFill>
                  <a:schemeClr val="bg1"/>
                </a:solidFill>
                <a:latin typeface="+mn-lt"/>
              </a:rPr>
              <a:t>Thanks</a:t>
            </a:r>
            <a:r>
              <a:rPr lang="en-US" sz="4800" baseline="0" noProof="0" dirty="0">
                <a:solidFill>
                  <a:schemeClr val="bg1"/>
                </a:solidFill>
                <a:latin typeface="+mn-lt"/>
              </a:rPr>
              <a:t> to our sponsors!</a:t>
            </a:r>
          </a:p>
          <a:p>
            <a:pPr algn="r"/>
            <a:r>
              <a:rPr lang="fr-FR" sz="4800" baseline="0" noProof="0" dirty="0">
                <a:solidFill>
                  <a:schemeClr val="bg1"/>
                </a:solidFill>
                <a:latin typeface="+mn-lt"/>
              </a:rPr>
              <a:t>Merci à nos sponsors</a:t>
            </a:r>
            <a:r>
              <a:rPr lang="fr-FR" sz="4800" noProof="0" dirty="0">
                <a:solidFill>
                  <a:schemeClr val="bg1"/>
                </a:solidFill>
                <a:latin typeface="+mn-lt"/>
              </a:rPr>
              <a:t> </a:t>
            </a:r>
          </a:p>
        </p:txBody>
      </p:sp>
      <p:pic>
        <p:nvPicPr>
          <p:cNvPr id="13" name="Picture 9">
            <a:extLst>
              <a:ext uri="{FF2B5EF4-FFF2-40B4-BE49-F238E27FC236}">
                <a16:creationId xmlns:a16="http://schemas.microsoft.com/office/drawing/2014/main" id="{8A0345A8-4288-47F4-966D-A4FC49ADF6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67775" y="4486274"/>
            <a:ext cx="1428750" cy="1428750"/>
          </a:xfrm>
          <a:prstGeom prst="rect">
            <a:avLst/>
          </a:prstGeom>
        </p:spPr>
      </p:pic>
    </p:spTree>
    <p:extLst>
      <p:ext uri="{BB962C8B-B14F-4D97-AF65-F5344CB8AC3E}">
        <p14:creationId xmlns:p14="http://schemas.microsoft.com/office/powerpoint/2010/main" val="49472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DB - Empty Green">
    <p:bg>
      <p:bgPr>
        <a:solidFill>
          <a:srgbClr val="7FBA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62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ODB - 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7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5.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8.jpe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10"/>
          <p:cNvSpPr txBox="1">
            <a:spLocks/>
          </p:cNvSpPr>
          <p:nvPr userDrawn="1"/>
        </p:nvSpPr>
        <p:spPr>
          <a:xfrm>
            <a:off x="838200" y="6356350"/>
            <a:ext cx="2160373" cy="365125"/>
          </a:xfrm>
          <a:prstGeom prst="rect">
            <a:avLst/>
          </a:prstGeom>
          <a:solidFill>
            <a:srgbClr val="7FBA00"/>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0" kern="1200" noProof="0" dirty="0">
                <a:solidFill>
                  <a:schemeClr val="bg1"/>
                </a:solidFill>
                <a:latin typeface="+mj-lt"/>
                <a:ea typeface="+mj-ea"/>
                <a:cs typeface="+mj-cs"/>
              </a:rPr>
              <a:t>aOS Aachen</a:t>
            </a:r>
          </a:p>
          <a:p>
            <a:pPr algn="ctr"/>
            <a:r>
              <a:rPr lang="en-US" sz="1100" b="0" kern="1200" noProof="0" dirty="0">
                <a:solidFill>
                  <a:schemeClr val="bg1"/>
                </a:solidFill>
                <a:latin typeface="+mj-lt"/>
                <a:ea typeface="+mj-ea"/>
                <a:cs typeface="+mj-cs"/>
              </a:rPr>
              <a:t>September 3</a:t>
            </a:r>
            <a:r>
              <a:rPr lang="en-US" sz="1100" b="0" kern="1200" baseline="30000" noProof="0" dirty="0">
                <a:solidFill>
                  <a:schemeClr val="bg1"/>
                </a:solidFill>
                <a:latin typeface="+mj-lt"/>
                <a:ea typeface="+mj-ea"/>
                <a:cs typeface="+mj-cs"/>
              </a:rPr>
              <a:t>rd</a:t>
            </a:r>
            <a:r>
              <a:rPr lang="en-US" sz="1100" b="0" kern="1200" noProof="0" dirty="0">
                <a:solidFill>
                  <a:schemeClr val="bg1"/>
                </a:solidFill>
                <a:latin typeface="+mj-lt"/>
                <a:ea typeface="+mj-ea"/>
                <a:cs typeface="+mj-cs"/>
              </a:rPr>
              <a:t> 2018</a:t>
            </a:r>
          </a:p>
        </p:txBody>
      </p:sp>
      <p:sp>
        <p:nvSpPr>
          <p:cNvPr id="2" name="Title Placeholder 1"/>
          <p:cNvSpPr>
            <a:spLocks noGrp="1"/>
          </p:cNvSpPr>
          <p:nvPr>
            <p:ph type="title"/>
          </p:nvPr>
        </p:nvSpPr>
        <p:spPr>
          <a:xfrm>
            <a:off x="838200" y="365125"/>
            <a:ext cx="9088395"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65D18-4F8B-4C70-BFDD-9FD806C401E9}" type="slidenum">
              <a:rPr lang="fr-FR" noProof="0" smtClean="0"/>
              <a:t>‹Nr.›</a:t>
            </a:fld>
            <a:endParaRPr lang="fr-FR" noProof="0" dirty="0"/>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008973" y="365125"/>
            <a:ext cx="1344827" cy="1344827"/>
          </a:xfrm>
          <a:prstGeom prst="rect">
            <a:avLst/>
          </a:prstGeom>
        </p:spPr>
      </p:pic>
    </p:spTree>
    <p:extLst>
      <p:ext uri="{BB962C8B-B14F-4D97-AF65-F5344CB8AC3E}">
        <p14:creationId xmlns:p14="http://schemas.microsoft.com/office/powerpoint/2010/main" val="16852580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13" r:id="rId5"/>
    <p:sldLayoutId id="2147483729" r:id="rId6"/>
    <p:sldLayoutId id="2147483730" r:id="rId7"/>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DA3711-4A75-441F-A184-2031494DA1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29B717A-83B8-4F33-BB2B-8E6826770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6DAF9C1-A48B-447F-B362-947C63F4D7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831875-81B2-40C7-BAA4-C6BCADFD803C}" type="datetimeFigureOut">
              <a:rPr lang="de-DE" smtClean="0"/>
              <a:t>03.09.2018</a:t>
            </a:fld>
            <a:endParaRPr lang="de-DE"/>
          </a:p>
        </p:txBody>
      </p:sp>
      <p:sp>
        <p:nvSpPr>
          <p:cNvPr id="5" name="Fußzeilenplatzhalter 4">
            <a:extLst>
              <a:ext uri="{FF2B5EF4-FFF2-40B4-BE49-F238E27FC236}">
                <a16:creationId xmlns:a16="http://schemas.microsoft.com/office/drawing/2014/main" id="{466CE9E3-9E5B-4B0B-A30D-8C28A5022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054144F-F2B6-4184-A4CB-B26A596D4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04D98-5D12-4E30-9BB6-C303D9D82AB9}" type="slidenum">
              <a:rPr lang="de-DE" smtClean="0"/>
              <a:t>‹Nr.›</a:t>
            </a:fld>
            <a:endParaRPr lang="de-DE"/>
          </a:p>
        </p:txBody>
      </p:sp>
    </p:spTree>
    <p:extLst>
      <p:ext uri="{BB962C8B-B14F-4D97-AF65-F5344CB8AC3E}">
        <p14:creationId xmlns:p14="http://schemas.microsoft.com/office/powerpoint/2010/main" val="2526764823"/>
      </p:ext>
    </p:extLst>
  </p:cSld>
  <p:clrMap bg1="lt1" tx1="dk1" bg2="lt2" tx2="dk2" accent1="accent1" accent2="accent2" accent3="accent3" accent4="accent4" accent5="accent5" accent6="accent6" hlink="hlink" folHlink="folHlink"/>
  <p:sldLayoutIdLst>
    <p:sldLayoutId id="2147483741" r:id="rId1"/>
    <p:sldLayoutId id="214748374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2" descr="http://www.cityfahrten.de/images/staedte/aachen/aachen-dom.jpg">
            <a:extLst>
              <a:ext uri="{FF2B5EF4-FFF2-40B4-BE49-F238E27FC236}">
                <a16:creationId xmlns:a16="http://schemas.microsoft.com/office/drawing/2014/main" id="{ED1B6516-A762-4F1D-8153-7939B9FB137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1193" r="13711"/>
          <a:stretch/>
        </p:blipFill>
        <p:spPr bwMode="auto">
          <a:xfrm>
            <a:off x="0" y="-57150"/>
            <a:ext cx="12192000" cy="69151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BDE32C-0440-43F7-88CB-6D54BCF8133B}" type="datetimeFigureOut">
              <a:rPr lang="en-US" smtClean="0"/>
              <a:t>9/3/2018</a:t>
            </a:fld>
            <a:endParaRPr lang="en-US"/>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8FCB4-B33A-4BD4-8886-DCDAB830DA18}" type="slidenum">
              <a:rPr lang="en-US" smtClean="0"/>
              <a:t>‹Nr.›</a:t>
            </a:fld>
            <a:endParaRPr lang="en-US"/>
          </a:p>
        </p:txBody>
      </p:sp>
      <p:pic>
        <p:nvPicPr>
          <p:cNvPr id="13"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7775" y="4486274"/>
            <a:ext cx="1428750" cy="1428750"/>
          </a:xfrm>
          <a:prstGeom prst="rect">
            <a:avLst/>
          </a:prstGeom>
        </p:spPr>
      </p:pic>
      <p:sp>
        <p:nvSpPr>
          <p:cNvPr id="14" name="Title 10">
            <a:extLst>
              <a:ext uri="{FF2B5EF4-FFF2-40B4-BE49-F238E27FC236}">
                <a16:creationId xmlns:a16="http://schemas.microsoft.com/office/drawing/2014/main" id="{466E9462-423B-4938-A402-09AE65295E1E}"/>
              </a:ext>
            </a:extLst>
          </p:cNvPr>
          <p:cNvSpPr txBox="1">
            <a:spLocks/>
          </p:cNvSpPr>
          <p:nvPr userDrawn="1"/>
        </p:nvSpPr>
        <p:spPr>
          <a:xfrm>
            <a:off x="9438290" y="0"/>
            <a:ext cx="2753709" cy="923744"/>
          </a:xfrm>
          <a:prstGeom prst="rect">
            <a:avLst/>
          </a:prstGeom>
          <a:solidFill>
            <a:srgbClr val="7FBA00"/>
          </a:solidFill>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0" kern="1200" noProof="0" dirty="0">
                <a:solidFill>
                  <a:schemeClr val="bg1"/>
                </a:solidFill>
                <a:latin typeface="+mj-lt"/>
                <a:ea typeface="+mj-ea"/>
                <a:cs typeface="+mj-cs"/>
              </a:rPr>
              <a:t>aOS Aachen</a:t>
            </a:r>
          </a:p>
          <a:p>
            <a:pPr algn="ctr"/>
            <a:r>
              <a:rPr lang="en-US" sz="2000" b="0" kern="1200" noProof="0" dirty="0">
                <a:solidFill>
                  <a:schemeClr val="bg1"/>
                </a:solidFill>
                <a:latin typeface="+mj-lt"/>
                <a:ea typeface="+mj-ea"/>
                <a:cs typeface="+mj-cs"/>
              </a:rPr>
              <a:t>September 3</a:t>
            </a:r>
            <a:r>
              <a:rPr lang="en-US" sz="2000" b="0" kern="1200" baseline="30000" noProof="0" dirty="0">
                <a:solidFill>
                  <a:schemeClr val="bg1"/>
                </a:solidFill>
                <a:latin typeface="+mj-lt"/>
                <a:ea typeface="+mj-ea"/>
                <a:cs typeface="+mj-cs"/>
              </a:rPr>
              <a:t>rd</a:t>
            </a:r>
            <a:r>
              <a:rPr lang="en-US" sz="2000" b="0" kern="1200" noProof="0" dirty="0">
                <a:solidFill>
                  <a:schemeClr val="bg1"/>
                </a:solidFill>
                <a:latin typeface="+mj-lt"/>
                <a:ea typeface="+mj-ea"/>
                <a:cs typeface="+mj-cs"/>
              </a:rPr>
              <a:t> 2018</a:t>
            </a:r>
          </a:p>
        </p:txBody>
      </p:sp>
    </p:spTree>
    <p:extLst>
      <p:ext uri="{BB962C8B-B14F-4D97-AF65-F5344CB8AC3E}">
        <p14:creationId xmlns:p14="http://schemas.microsoft.com/office/powerpoint/2010/main" val="3025102370"/>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6EFA74D-C140-4FE7-A691-B27040AF7BE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5572"/>
          <a:stretch/>
        </p:blipFill>
        <p:spPr>
          <a:xfrm>
            <a:off x="0" y="0"/>
            <a:ext cx="12191999"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noProof="0" dirty="0"/>
              <a:t>Edit Master </a:t>
            </a:r>
            <a:r>
              <a:rPr lang="fr-FR" noProof="0" dirty="0" err="1"/>
              <a:t>text</a:t>
            </a:r>
            <a:r>
              <a:rPr lang="fr-FR" noProof="0" dirty="0"/>
              <a:t> styles</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a:p>
            <a:pPr lvl="4"/>
            <a:r>
              <a:rPr lang="fr-FR" noProof="0" dirty="0" err="1"/>
              <a:t>Fifth</a:t>
            </a:r>
            <a:r>
              <a:rPr lang="fr-FR" noProof="0" dirty="0"/>
              <a:t> </a:t>
            </a:r>
            <a:r>
              <a:rPr lang="fr-FR" noProof="0" dirty="0" err="1"/>
              <a:t>level</a:t>
            </a:r>
            <a:endParaRPr lang="fr-FR" noProof="0"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D806D-32F2-4101-81C7-805AA17F071B}" type="datetimeFigureOut">
              <a:rPr lang="fr-FR" noProof="0" smtClean="0"/>
              <a:t>03/09/2018</a:t>
            </a:fld>
            <a:endParaRPr lang="fr-FR"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0AE0F-4F8C-4E63-B5C1-3ACD7FE2C1CE}" type="slidenum">
              <a:rPr lang="fr-FR" noProof="0" smtClean="0"/>
              <a:t>‹Nr.›</a:t>
            </a:fld>
            <a:endParaRPr lang="fr-FR" noProof="0" dirty="0"/>
          </a:p>
        </p:txBody>
      </p:sp>
      <p:sp>
        <p:nvSpPr>
          <p:cNvPr id="9" name="Title 10">
            <a:extLst>
              <a:ext uri="{FF2B5EF4-FFF2-40B4-BE49-F238E27FC236}">
                <a16:creationId xmlns:a16="http://schemas.microsoft.com/office/drawing/2014/main" id="{B4E30AD3-B0CC-421F-BC53-AA8D403BCDE7}"/>
              </a:ext>
            </a:extLst>
          </p:cNvPr>
          <p:cNvSpPr txBox="1">
            <a:spLocks/>
          </p:cNvSpPr>
          <p:nvPr userDrawn="1"/>
        </p:nvSpPr>
        <p:spPr>
          <a:xfrm>
            <a:off x="9438290" y="0"/>
            <a:ext cx="2753709" cy="923744"/>
          </a:xfrm>
          <a:prstGeom prst="rect">
            <a:avLst/>
          </a:prstGeom>
          <a:solidFill>
            <a:srgbClr val="7FBA00"/>
          </a:solidFill>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0" kern="1200" noProof="0" dirty="0">
                <a:solidFill>
                  <a:schemeClr val="bg1"/>
                </a:solidFill>
                <a:latin typeface="+mj-lt"/>
                <a:ea typeface="+mj-ea"/>
                <a:cs typeface="+mj-cs"/>
              </a:rPr>
              <a:t>aOS Aachen</a:t>
            </a:r>
          </a:p>
          <a:p>
            <a:pPr algn="ctr"/>
            <a:r>
              <a:rPr lang="en-US" sz="2000" b="0" kern="1200" noProof="0" dirty="0">
                <a:solidFill>
                  <a:schemeClr val="bg1"/>
                </a:solidFill>
                <a:latin typeface="+mj-lt"/>
                <a:ea typeface="+mj-ea"/>
                <a:cs typeface="+mj-cs"/>
              </a:rPr>
              <a:t>September 3</a:t>
            </a:r>
            <a:r>
              <a:rPr lang="en-US" sz="2000" b="0" kern="1200" baseline="30000" noProof="0" dirty="0">
                <a:solidFill>
                  <a:schemeClr val="bg1"/>
                </a:solidFill>
                <a:latin typeface="+mj-lt"/>
                <a:ea typeface="+mj-ea"/>
                <a:cs typeface="+mj-cs"/>
              </a:rPr>
              <a:t>rd</a:t>
            </a:r>
            <a:r>
              <a:rPr lang="en-US" sz="2000" b="0" kern="1200" noProof="0" dirty="0">
                <a:solidFill>
                  <a:schemeClr val="bg1"/>
                </a:solidFill>
                <a:latin typeface="+mj-lt"/>
                <a:ea typeface="+mj-ea"/>
                <a:cs typeface="+mj-cs"/>
              </a:rPr>
              <a:t> 2018</a:t>
            </a:r>
          </a:p>
        </p:txBody>
      </p:sp>
    </p:spTree>
    <p:extLst>
      <p:ext uri="{BB962C8B-B14F-4D97-AF65-F5344CB8AC3E}">
        <p14:creationId xmlns:p14="http://schemas.microsoft.com/office/powerpoint/2010/main" val="62789390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4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https://c1.staticflickr.com/6/5639/21773611028_45aec2f192_b.jpg">
            <a:extLst>
              <a:ext uri="{FF2B5EF4-FFF2-40B4-BE49-F238E27FC236}">
                <a16:creationId xmlns:a16="http://schemas.microsoft.com/office/drawing/2014/main" id="{5B21568E-D3FA-4821-9EF5-9BA0C9E04ED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b="23021"/>
          <a:stretch/>
        </p:blipFill>
        <p:spPr bwMode="auto">
          <a:xfrm>
            <a:off x="0" y="-95250"/>
            <a:ext cx="12192000" cy="703897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0BFC9D82-8151-4BDE-8EA9-B5850920577A}"/>
              </a:ext>
            </a:extLst>
          </p:cNvPr>
          <p:cNvSpPr txBox="1">
            <a:spLocks/>
          </p:cNvSpPr>
          <p:nvPr userDrawn="1"/>
        </p:nvSpPr>
        <p:spPr>
          <a:xfrm>
            <a:off x="9438290" y="0"/>
            <a:ext cx="2753709" cy="923744"/>
          </a:xfrm>
          <a:prstGeom prst="rect">
            <a:avLst/>
          </a:prstGeom>
          <a:solidFill>
            <a:srgbClr val="7FBA00"/>
          </a:solidFill>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0" kern="1200" noProof="0" dirty="0">
                <a:solidFill>
                  <a:schemeClr val="bg1"/>
                </a:solidFill>
                <a:latin typeface="+mj-lt"/>
                <a:ea typeface="+mj-ea"/>
                <a:cs typeface="+mj-cs"/>
              </a:rPr>
              <a:t>aOS Aachen</a:t>
            </a:r>
          </a:p>
          <a:p>
            <a:pPr algn="ctr"/>
            <a:r>
              <a:rPr lang="en-US" sz="2000" b="0" kern="1200" noProof="0" dirty="0">
                <a:solidFill>
                  <a:schemeClr val="bg1"/>
                </a:solidFill>
                <a:latin typeface="+mj-lt"/>
                <a:ea typeface="+mj-ea"/>
                <a:cs typeface="+mj-cs"/>
              </a:rPr>
              <a:t>September 3</a:t>
            </a:r>
            <a:r>
              <a:rPr lang="en-US" sz="2000" b="0" kern="1200" baseline="30000" noProof="0" dirty="0">
                <a:solidFill>
                  <a:schemeClr val="bg1"/>
                </a:solidFill>
                <a:latin typeface="+mj-lt"/>
                <a:ea typeface="+mj-ea"/>
                <a:cs typeface="+mj-cs"/>
              </a:rPr>
              <a:t>rd</a:t>
            </a:r>
            <a:r>
              <a:rPr lang="en-US" sz="2000" b="0" kern="1200" noProof="0" dirty="0">
                <a:solidFill>
                  <a:schemeClr val="bg1"/>
                </a:solidFill>
                <a:latin typeface="+mj-lt"/>
                <a:ea typeface="+mj-ea"/>
                <a:cs typeface="+mj-cs"/>
              </a:rPr>
              <a:t> 2018</a:t>
            </a:r>
          </a:p>
        </p:txBody>
      </p:sp>
    </p:spTree>
    <p:extLst>
      <p:ext uri="{BB962C8B-B14F-4D97-AF65-F5344CB8AC3E}">
        <p14:creationId xmlns:p14="http://schemas.microsoft.com/office/powerpoint/2010/main" val="39323517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4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FC9D82-8151-4BDE-8EA9-B5850920577A}"/>
              </a:ext>
            </a:extLst>
          </p:cNvPr>
          <p:cNvSpPr txBox="1">
            <a:spLocks/>
          </p:cNvSpPr>
          <p:nvPr userDrawn="1"/>
        </p:nvSpPr>
        <p:spPr>
          <a:xfrm>
            <a:off x="9438290" y="0"/>
            <a:ext cx="2753709" cy="923744"/>
          </a:xfrm>
          <a:prstGeom prst="rect">
            <a:avLst/>
          </a:prstGeom>
          <a:solidFill>
            <a:srgbClr val="7FBA00"/>
          </a:solidFill>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0" kern="1200" noProof="0" dirty="0">
                <a:solidFill>
                  <a:schemeClr val="bg1"/>
                </a:solidFill>
                <a:latin typeface="+mj-lt"/>
                <a:ea typeface="+mj-ea"/>
                <a:cs typeface="+mj-cs"/>
              </a:rPr>
              <a:t>aOS Aachen</a:t>
            </a:r>
          </a:p>
          <a:p>
            <a:pPr algn="ctr"/>
            <a:r>
              <a:rPr lang="en-US" sz="2000" b="0" kern="1200" noProof="0" dirty="0">
                <a:solidFill>
                  <a:schemeClr val="bg1"/>
                </a:solidFill>
                <a:latin typeface="+mj-lt"/>
                <a:ea typeface="+mj-ea"/>
                <a:cs typeface="+mj-cs"/>
              </a:rPr>
              <a:t>September 3</a:t>
            </a:r>
            <a:r>
              <a:rPr lang="en-US" sz="2000" b="0" kern="1200" baseline="30000" noProof="0" dirty="0">
                <a:solidFill>
                  <a:schemeClr val="bg1"/>
                </a:solidFill>
                <a:latin typeface="+mj-lt"/>
                <a:ea typeface="+mj-ea"/>
                <a:cs typeface="+mj-cs"/>
              </a:rPr>
              <a:t>rd</a:t>
            </a:r>
            <a:r>
              <a:rPr lang="en-US" sz="2000" b="0" kern="1200" noProof="0" dirty="0">
                <a:solidFill>
                  <a:schemeClr val="bg1"/>
                </a:solidFill>
                <a:latin typeface="+mj-lt"/>
                <a:ea typeface="+mj-ea"/>
                <a:cs typeface="+mj-cs"/>
              </a:rPr>
              <a:t> 2018</a:t>
            </a:r>
          </a:p>
        </p:txBody>
      </p:sp>
      <p:pic>
        <p:nvPicPr>
          <p:cNvPr id="3074" name="Picture 2" descr="https://images.pexels.com/photos/372329/pexels-photo-372329.jpeg?auto=compress&amp;cs=tinysrgb&amp;dpr=2&amp;h=750&amp;w=1260">
            <a:extLst>
              <a:ext uri="{FF2B5EF4-FFF2-40B4-BE49-F238E27FC236}">
                <a16:creationId xmlns:a16="http://schemas.microsoft.com/office/drawing/2014/main" id="{A8D0A2E9-D54C-423F-B4B7-F91D329D7B8E}"/>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812" b="7812"/>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5796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4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blog.stensitzki.d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www.onedrive.com/business" TargetMode="External"/><Relationship Id="rId7" Type="http://schemas.openxmlformats.org/officeDocument/2006/relationships/hyperlink" Target="http://onedrive.uservoice.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support.office.com/OneDrive" TargetMode="External"/><Relationship Id="rId5" Type="http://schemas.openxmlformats.org/officeDocument/2006/relationships/hyperlink" Target="http://fasttrack.microsoft.com/" TargetMode="External"/><Relationship Id="rId4" Type="http://schemas.openxmlformats.org/officeDocument/2006/relationships/hyperlink" Target="http://techcommunity.microsoft.com/onedrive"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o.granikos.eu/aOSAachen2018"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blog.stensitzki.de/" TargetMode="External"/><Relationship Id="rId4" Type="http://schemas.openxmlformats.org/officeDocument/2006/relationships/hyperlink" Target="mailto:Thomas.Stensitzki@Granikos.eu"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AC22A-3880-4514-A257-04C7ABD3C365}"/>
              </a:ext>
            </a:extLst>
          </p:cNvPr>
          <p:cNvSpPr>
            <a:spLocks noGrp="1"/>
          </p:cNvSpPr>
          <p:nvPr>
            <p:ph type="title"/>
          </p:nvPr>
        </p:nvSpPr>
        <p:spPr/>
        <p:txBody>
          <a:bodyPr/>
          <a:lstStyle/>
          <a:p>
            <a:r>
              <a:rPr lang="en-US"/>
              <a:t>Modern Attachments with OneDrive</a:t>
            </a:r>
            <a:endParaRPr lang="en-US" dirty="0"/>
          </a:p>
        </p:txBody>
      </p:sp>
      <p:sp>
        <p:nvSpPr>
          <p:cNvPr id="5" name="Text Placeholder 4">
            <a:extLst>
              <a:ext uri="{FF2B5EF4-FFF2-40B4-BE49-F238E27FC236}">
                <a16:creationId xmlns:a16="http://schemas.microsoft.com/office/drawing/2014/main" id="{A54360F1-51D5-4BAC-B186-047F4F13DA56}"/>
              </a:ext>
            </a:extLst>
          </p:cNvPr>
          <p:cNvSpPr>
            <a:spLocks noGrp="1"/>
          </p:cNvSpPr>
          <p:nvPr>
            <p:ph type="body" sz="quarter" idx="13"/>
          </p:nvPr>
        </p:nvSpPr>
        <p:spPr/>
        <p:txBody>
          <a:bodyPr/>
          <a:lstStyle/>
          <a:p>
            <a:r>
              <a:rPr lang="en-US"/>
              <a:t>stensitzki</a:t>
            </a:r>
            <a:endParaRPr lang="en-US" dirty="0"/>
          </a:p>
        </p:txBody>
      </p:sp>
    </p:spTree>
    <p:extLst>
      <p:ext uri="{BB962C8B-B14F-4D97-AF65-F5344CB8AC3E}">
        <p14:creationId xmlns:p14="http://schemas.microsoft.com/office/powerpoint/2010/main" val="15280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OneDrive UserVoice </a:t>
            </a:r>
            <a:br>
              <a:rPr lang="en-US"/>
            </a:br>
            <a:r>
              <a:rPr lang="en-US" sz="2800"/>
              <a:t>with intelligent content management and intranets</a:t>
            </a:r>
            <a:endParaRPr lang="en-US" sz="2800" dirty="0"/>
          </a:p>
        </p:txBody>
      </p:sp>
      <p:sp>
        <p:nvSpPr>
          <p:cNvPr id="5" name="Rectangle 11">
            <a:extLst>
              <a:ext uri="{FF2B5EF4-FFF2-40B4-BE49-F238E27FC236}">
                <a16:creationId xmlns:a16="http://schemas.microsoft.com/office/drawing/2014/main" id="{8F1B582D-A1AB-4195-86E1-6FF89DD72338}"/>
              </a:ext>
            </a:extLst>
          </p:cNvPr>
          <p:cNvSpPr/>
          <p:nvPr/>
        </p:nvSpPr>
        <p:spPr bwMode="auto">
          <a:xfrm>
            <a:off x="1" y="5155518"/>
            <a:ext cx="6130482" cy="1839007"/>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182880" bIns="146304" numCol="1" spcCol="0" rtlCol="0" fromWordArt="0" anchor="ctr" anchorCtr="0" forceAA="0" compatLnSpc="1">
            <a:prstTxWarp prst="textNoShape">
              <a:avLst/>
            </a:prstTxWarp>
            <a:noAutofit/>
          </a:bodyPr>
          <a:lstStyle/>
          <a:p>
            <a:r>
              <a:rPr lang="en-US" sz="3600" dirty="0">
                <a:gradFill>
                  <a:gsLst>
                    <a:gs pos="1250">
                      <a:schemeClr val="bg1"/>
                    </a:gs>
                    <a:gs pos="100000">
                      <a:schemeClr val="bg1"/>
                    </a:gs>
                  </a:gsLst>
                  <a:lin ang="5400000" scaled="0"/>
                </a:gradFill>
              </a:rPr>
              <a:t>Our #1 UserVoice request was delivered Oct 17</a:t>
            </a:r>
            <a:r>
              <a:rPr lang="en-US" sz="3600" baseline="30000" dirty="0">
                <a:gradFill>
                  <a:gsLst>
                    <a:gs pos="1250">
                      <a:schemeClr val="bg1"/>
                    </a:gs>
                    <a:gs pos="100000">
                      <a:schemeClr val="bg1"/>
                    </a:gs>
                  </a:gsLst>
                  <a:lin ang="5400000" scaled="0"/>
                </a:gradFill>
              </a:rPr>
              <a:t>th</a:t>
            </a:r>
          </a:p>
        </p:txBody>
      </p:sp>
      <p:pic>
        <p:nvPicPr>
          <p:cNvPr id="6" name="Picture 5">
            <a:extLst>
              <a:ext uri="{FF2B5EF4-FFF2-40B4-BE49-F238E27FC236}">
                <a16:creationId xmlns:a16="http://schemas.microsoft.com/office/drawing/2014/main" id="{E818B82C-C8A3-4A87-820B-4D6303EF3B68}"/>
              </a:ext>
            </a:extLst>
          </p:cNvPr>
          <p:cNvPicPr>
            <a:picLocks noChangeAspect="1"/>
          </p:cNvPicPr>
          <p:nvPr/>
        </p:nvPicPr>
        <p:blipFill>
          <a:blip r:embed="rId3"/>
          <a:stretch>
            <a:fillRect/>
          </a:stretch>
        </p:blipFill>
        <p:spPr>
          <a:xfrm>
            <a:off x="6130482" y="1765257"/>
            <a:ext cx="8431655" cy="5230989"/>
          </a:xfrm>
          <a:prstGeom prst="rect">
            <a:avLst/>
          </a:prstGeom>
        </p:spPr>
      </p:pic>
      <p:sp>
        <p:nvSpPr>
          <p:cNvPr id="7" name="Text Placeholder 11">
            <a:extLst>
              <a:ext uri="{FF2B5EF4-FFF2-40B4-BE49-F238E27FC236}">
                <a16:creationId xmlns:a16="http://schemas.microsoft.com/office/drawing/2014/main" id="{C9147E23-79E8-4A7A-B80A-3370463BACC1}"/>
              </a:ext>
            </a:extLst>
          </p:cNvPr>
          <p:cNvSpPr txBox="1">
            <a:spLocks/>
          </p:cNvSpPr>
          <p:nvPr/>
        </p:nvSpPr>
        <p:spPr>
          <a:xfrm>
            <a:off x="274639" y="1770939"/>
            <a:ext cx="5486399"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2400"/>
              </a:spcAft>
              <a:buNone/>
            </a:pPr>
            <a:r>
              <a:rPr lang="en-US" kern="0" spc="-30" dirty="0">
                <a:gradFill>
                  <a:gsLst>
                    <a:gs pos="97872">
                      <a:schemeClr val="tx1"/>
                    </a:gs>
                    <a:gs pos="76000">
                      <a:schemeClr val="tx1"/>
                    </a:gs>
                  </a:gsLst>
                  <a:lin ang="5400000" scaled="0"/>
                </a:gradFill>
                <a:latin typeface="+mn-lt"/>
                <a:cs typeface="Segoe UI Semibold" panose="020B0702040204020203" pitchFamily="34" charset="0"/>
              </a:rPr>
              <a:t>Since Ignite 2016, </a:t>
            </a:r>
            <a:br>
              <a:rPr lang="en-US" kern="0" spc="-30" dirty="0">
                <a:gradFill>
                  <a:gsLst>
                    <a:gs pos="97872">
                      <a:schemeClr val="tx1"/>
                    </a:gs>
                    <a:gs pos="76000">
                      <a:schemeClr val="tx1"/>
                    </a:gs>
                  </a:gsLst>
                  <a:lin ang="5400000" scaled="0"/>
                </a:gradFill>
                <a:latin typeface="+mn-lt"/>
                <a:cs typeface="Segoe UI Semibold" panose="020B0702040204020203" pitchFamily="34" charset="0"/>
              </a:rPr>
            </a:br>
            <a:r>
              <a:rPr lang="en-US" kern="0" spc="-30" dirty="0">
                <a:gradFill>
                  <a:gsLst>
                    <a:gs pos="97872">
                      <a:schemeClr val="tx1"/>
                    </a:gs>
                    <a:gs pos="76000">
                      <a:schemeClr val="tx1"/>
                    </a:gs>
                  </a:gsLst>
                  <a:lin ang="5400000" scaled="0"/>
                </a:gradFill>
                <a:latin typeface="+mn-lt"/>
                <a:cs typeface="Segoe UI Semibold" panose="020B0702040204020203" pitchFamily="34" charset="0"/>
              </a:rPr>
              <a:t>we have shipped </a:t>
            </a:r>
            <a:br>
              <a:rPr lang="en-US" kern="0" spc="-30" dirty="0">
                <a:gradFill>
                  <a:gsLst>
                    <a:gs pos="97872">
                      <a:schemeClr val="tx1"/>
                    </a:gs>
                    <a:gs pos="76000">
                      <a:schemeClr val="tx1"/>
                    </a:gs>
                  </a:gsLst>
                  <a:lin ang="5400000" scaled="0"/>
                </a:gradFill>
                <a:latin typeface="+mn-lt"/>
                <a:cs typeface="Segoe UI Semibold" panose="020B0702040204020203" pitchFamily="34" charset="0"/>
              </a:rPr>
            </a:br>
            <a:r>
              <a:rPr lang="en-US" b="1" kern="0" spc="-30" dirty="0">
                <a:gradFill>
                  <a:gsLst>
                    <a:gs pos="97872">
                      <a:schemeClr val="tx2"/>
                    </a:gs>
                    <a:gs pos="76000">
                      <a:schemeClr val="tx2"/>
                    </a:gs>
                  </a:gsLst>
                  <a:lin ang="5400000" scaled="0"/>
                </a:gradFill>
                <a:latin typeface="Segoe UI Semibold" panose="020B0702040204020203" pitchFamily="34" charset="0"/>
                <a:cs typeface="Segoe UI Semibold" panose="020B0702040204020203" pitchFamily="34" charset="0"/>
              </a:rPr>
              <a:t>43</a:t>
            </a:r>
            <a:r>
              <a:rPr lang="en-US" kern="0" spc="-30" dirty="0">
                <a:gradFill>
                  <a:gsLst>
                    <a:gs pos="97872">
                      <a:schemeClr val="tx1"/>
                    </a:gs>
                    <a:gs pos="76000">
                      <a:schemeClr val="tx1"/>
                    </a:gs>
                  </a:gsLst>
                  <a:lin ang="5400000" scaled="0"/>
                </a:gradFill>
                <a:latin typeface="+mn-lt"/>
                <a:cs typeface="Segoe UI Semibold" panose="020B0702040204020203" pitchFamily="34" charset="0"/>
              </a:rPr>
              <a:t> UserVoice items</a:t>
            </a:r>
          </a:p>
          <a:p>
            <a:pPr marL="0" indent="0" defTabSz="932395">
              <a:spcBef>
                <a:spcPts val="0"/>
              </a:spcBef>
              <a:spcAft>
                <a:spcPts val="2400"/>
              </a:spcAft>
              <a:buNone/>
            </a:pPr>
            <a:r>
              <a:rPr lang="en-US" b="1" kern="0" spc="-30" dirty="0">
                <a:gradFill>
                  <a:gsLst>
                    <a:gs pos="97872">
                      <a:schemeClr val="tx2"/>
                    </a:gs>
                    <a:gs pos="76000">
                      <a:schemeClr val="tx2"/>
                    </a:gs>
                  </a:gsLst>
                  <a:lin ang="5400000" scaled="0"/>
                </a:gradFill>
                <a:latin typeface="Segoe UI Semibold" panose="020B0702040204020203" pitchFamily="34" charset="0"/>
                <a:cs typeface="Segoe UI Semibold" panose="020B0702040204020203" pitchFamily="34" charset="0"/>
              </a:rPr>
              <a:t>42,238</a:t>
            </a:r>
            <a:r>
              <a:rPr lang="en-US" kern="0" spc="-30" dirty="0">
                <a:gradFill>
                  <a:gsLst>
                    <a:gs pos="97872">
                      <a:schemeClr val="tx1"/>
                    </a:gs>
                    <a:gs pos="76000">
                      <a:schemeClr val="tx1"/>
                    </a:gs>
                  </a:gsLst>
                  <a:lin ang="5400000" scaled="0"/>
                </a:gradFill>
                <a:latin typeface="+mn-lt"/>
                <a:cs typeface="Segoe UI Semibold" panose="020B0702040204020203" pitchFamily="34" charset="0"/>
              </a:rPr>
              <a:t> votes from </a:t>
            </a:r>
            <a:br>
              <a:rPr lang="en-US" kern="0" spc="-30" dirty="0">
                <a:gradFill>
                  <a:gsLst>
                    <a:gs pos="97872">
                      <a:schemeClr val="tx1"/>
                    </a:gs>
                    <a:gs pos="76000">
                      <a:schemeClr val="tx1"/>
                    </a:gs>
                  </a:gsLst>
                  <a:lin ang="5400000" scaled="0"/>
                </a:gradFill>
                <a:latin typeface="+mn-lt"/>
                <a:cs typeface="Segoe UI Semibold" panose="020B0702040204020203" pitchFamily="34" charset="0"/>
              </a:rPr>
            </a:br>
            <a:r>
              <a:rPr lang="en-US" kern="0" spc="-30" dirty="0">
                <a:gradFill>
                  <a:gsLst>
                    <a:gs pos="97872">
                      <a:schemeClr val="tx1"/>
                    </a:gs>
                    <a:gs pos="76000">
                      <a:schemeClr val="tx1"/>
                    </a:gs>
                  </a:gsLst>
                  <a:lin ang="5400000" scaled="0"/>
                </a:gradFill>
                <a:latin typeface="+mn-lt"/>
                <a:cs typeface="Segoe UI Semibold" panose="020B0702040204020203" pitchFamily="34" charset="0"/>
              </a:rPr>
              <a:t>over </a:t>
            </a:r>
            <a:r>
              <a:rPr lang="en-US" b="1" kern="0" spc="-30" dirty="0">
                <a:gradFill>
                  <a:gsLst>
                    <a:gs pos="97872">
                      <a:schemeClr val="tx2"/>
                    </a:gs>
                    <a:gs pos="76000">
                      <a:schemeClr val="tx2"/>
                    </a:gs>
                  </a:gsLst>
                  <a:lin ang="5400000" scaled="0"/>
                </a:gradFill>
                <a:latin typeface="Segoe UI Semibold" panose="020B0702040204020203" pitchFamily="34" charset="0"/>
                <a:cs typeface="Segoe UI Semibold" panose="020B0702040204020203" pitchFamily="34" charset="0"/>
              </a:rPr>
              <a:t>17,658</a:t>
            </a:r>
            <a:r>
              <a:rPr lang="en-US" kern="0" spc="-30" dirty="0">
                <a:gradFill>
                  <a:gsLst>
                    <a:gs pos="97872">
                      <a:schemeClr val="tx1"/>
                    </a:gs>
                    <a:gs pos="76000">
                      <a:schemeClr val="tx1"/>
                    </a:gs>
                  </a:gsLst>
                  <a:lin ang="5400000" scaled="0"/>
                </a:gradFill>
                <a:latin typeface="+mn-lt"/>
                <a:cs typeface="Segoe UI Semibold" panose="020B0702040204020203" pitchFamily="34" charset="0"/>
              </a:rPr>
              <a:t> users </a:t>
            </a:r>
          </a:p>
        </p:txBody>
      </p:sp>
    </p:spTree>
    <p:extLst>
      <p:ext uri="{BB962C8B-B14F-4D97-AF65-F5344CB8AC3E}">
        <p14:creationId xmlns:p14="http://schemas.microsoft.com/office/powerpoint/2010/main" val="390864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7"/>
                                        </p:tgtEl>
                                        <p:attrNameLst>
                                          <p:attrName>ppt_x</p:attrName>
                                          <p:attrName>ppt_y</p:attrName>
                                        </p:attrNameLst>
                                      </p:cBhvr>
                                      <p:rCtr x="0" y="12506"/>
                                    </p:animMotion>
                                  </p:childTnLst>
                                </p:cTn>
                              </p:par>
                              <p:par>
                                <p:cTn id="10" presetID="2" presetClass="entr" presetSubtype="4" decel="10000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Access files from all your devices</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204A03AB-A074-4F54-A075-15F25DFA3657}"/>
              </a:ext>
            </a:extLst>
          </p:cNvPr>
          <p:cNvSpPr txBox="1">
            <a:spLocks/>
          </p:cNvSpPr>
          <p:nvPr/>
        </p:nvSpPr>
        <p:spPr>
          <a:xfrm>
            <a:off x="274639" y="1770939"/>
            <a:ext cx="5486399"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Full fidelity web experience with preview support for 270+ file types and growing</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Work from the desktop and offline with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robust sync options for PCs and Macs, incl. Files On-Demand in Windows 10</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Work from anywhere with 4+ rated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mobile apps on iOS and Android</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Access personal and shared file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from OneDrive and SharePoint</a:t>
            </a:r>
          </a:p>
        </p:txBody>
      </p:sp>
      <p:pic>
        <p:nvPicPr>
          <p:cNvPr id="5" name="One Drive Image">
            <a:extLst>
              <a:ext uri="{FF2B5EF4-FFF2-40B4-BE49-F238E27FC236}">
                <a16:creationId xmlns:a16="http://schemas.microsoft.com/office/drawing/2014/main" id="{AE07C589-E3A0-4A7F-819C-2AFB5994BB7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670546" y="1462320"/>
            <a:ext cx="6568193" cy="6105454"/>
          </a:xfrm>
          <a:prstGeom prst="rect">
            <a:avLst/>
          </a:prstGeom>
        </p:spPr>
      </p:pic>
      <p:pic>
        <p:nvPicPr>
          <p:cNvPr id="6" name="Picture 33">
            <a:extLst>
              <a:ext uri="{FF2B5EF4-FFF2-40B4-BE49-F238E27FC236}">
                <a16:creationId xmlns:a16="http://schemas.microsoft.com/office/drawing/2014/main" id="{DB0AF452-2477-4C8E-BD96-5481932ACC96}"/>
              </a:ext>
            </a:extLst>
          </p:cNvPr>
          <p:cNvPicPr>
            <a:picLocks noChangeAspect="1"/>
          </p:cNvPicPr>
          <p:nvPr/>
        </p:nvPicPr>
        <p:blipFill>
          <a:blip r:embed="rId4"/>
          <a:stretch>
            <a:fillRect/>
          </a:stretch>
        </p:blipFill>
        <p:spPr>
          <a:xfrm>
            <a:off x="8362929" y="2206785"/>
            <a:ext cx="6694508" cy="5902325"/>
          </a:xfrm>
          <a:prstGeom prst="rect">
            <a:avLst/>
          </a:prstGeom>
        </p:spPr>
      </p:pic>
      <p:grpSp>
        <p:nvGrpSpPr>
          <p:cNvPr id="7" name="Group 37">
            <a:extLst>
              <a:ext uri="{FF2B5EF4-FFF2-40B4-BE49-F238E27FC236}">
                <a16:creationId xmlns:a16="http://schemas.microsoft.com/office/drawing/2014/main" id="{7C2BFF18-B89E-47D9-855E-AF88A26E7B28}"/>
              </a:ext>
            </a:extLst>
          </p:cNvPr>
          <p:cNvGrpSpPr>
            <a:grpSpLocks noChangeAspect="1"/>
          </p:cNvGrpSpPr>
          <p:nvPr/>
        </p:nvGrpSpPr>
        <p:grpSpPr>
          <a:xfrm>
            <a:off x="104518" y="89509"/>
            <a:ext cx="772890" cy="546096"/>
            <a:chOff x="3259088" y="2552011"/>
            <a:chExt cx="1540375" cy="1088377"/>
          </a:xfrm>
        </p:grpSpPr>
        <p:sp>
          <p:nvSpPr>
            <p:cNvPr id="8" name="UniversalApp_E8CC">
              <a:extLst>
                <a:ext uri="{FF2B5EF4-FFF2-40B4-BE49-F238E27FC236}">
                  <a16:creationId xmlns:a16="http://schemas.microsoft.com/office/drawing/2014/main" id="{636660AE-879C-4D03-8396-98D75E63A697}"/>
                </a:ext>
              </a:extLst>
            </p:cNvPr>
            <p:cNvSpPr>
              <a:spLocks noChangeAspect="1" noEditPoints="1"/>
            </p:cNvSpPr>
            <p:nvPr/>
          </p:nvSpPr>
          <p:spPr bwMode="auto">
            <a:xfrm>
              <a:off x="3259088" y="2714081"/>
              <a:ext cx="1262313" cy="926307"/>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25400"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a:lstStyle/>
            <a:p>
              <a:pPr defTabSz="932418"/>
              <a:endParaRPr lang="en-US" sz="1836" dirty="0">
                <a:solidFill>
                  <a:srgbClr val="000000"/>
                </a:solidFill>
                <a:latin typeface="Segoe UI"/>
              </a:endParaRPr>
            </a:p>
          </p:txBody>
        </p:sp>
        <p:sp>
          <p:nvSpPr>
            <p:cNvPr id="9" name="Rectangle 39">
              <a:extLst>
                <a:ext uri="{FF2B5EF4-FFF2-40B4-BE49-F238E27FC236}">
                  <a16:creationId xmlns:a16="http://schemas.microsoft.com/office/drawing/2014/main" id="{7532C4A9-431D-4EEB-97A6-350820D67B8D}"/>
                </a:ext>
              </a:extLst>
            </p:cNvPr>
            <p:cNvSpPr/>
            <p:nvPr/>
          </p:nvSpPr>
          <p:spPr bwMode="auto">
            <a:xfrm>
              <a:off x="4364115" y="2570008"/>
              <a:ext cx="253922" cy="6228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40">
              <a:extLst>
                <a:ext uri="{FF2B5EF4-FFF2-40B4-BE49-F238E27FC236}">
                  <a16:creationId xmlns:a16="http://schemas.microsoft.com/office/drawing/2014/main" id="{12CB3317-1C59-4536-8E9C-05DF82277979}"/>
                </a:ext>
              </a:extLst>
            </p:cNvPr>
            <p:cNvSpPr/>
            <p:nvPr/>
          </p:nvSpPr>
          <p:spPr>
            <a:xfrm>
              <a:off x="4364115" y="2552011"/>
              <a:ext cx="435348" cy="633238"/>
            </a:xfrm>
            <a:custGeom>
              <a:avLst/>
              <a:gdLst/>
              <a:ahLst/>
              <a:cxnLst/>
              <a:rect l="0" t="0" r="0" b="0"/>
              <a:pathLst>
                <a:path w="104775" h="152400">
                  <a:moveTo>
                    <a:pt x="104775" y="157163"/>
                  </a:moveTo>
                  <a:lnTo>
                    <a:pt x="0" y="157163"/>
                  </a:lnTo>
                  <a:lnTo>
                    <a:pt x="0" y="0"/>
                  </a:lnTo>
                  <a:lnTo>
                    <a:pt x="52388" y="0"/>
                  </a:lnTo>
                  <a:lnTo>
                    <a:pt x="104775" y="52388"/>
                  </a:lnTo>
                  <a:lnTo>
                    <a:pt x="104775" y="157163"/>
                  </a:lnTo>
                  <a:close/>
                  <a:moveTo>
                    <a:pt x="52388" y="0"/>
                  </a:moveTo>
                  <a:lnTo>
                    <a:pt x="52388" y="52388"/>
                  </a:lnTo>
                  <a:lnTo>
                    <a:pt x="104775" y="52388"/>
                  </a:lnTo>
                </a:path>
              </a:pathLst>
            </a:custGeom>
            <a:noFill/>
            <a:ln w="25400" cap="flat">
              <a:solidFill>
                <a:srgbClr val="D83B01"/>
              </a:solidFill>
              <a:prstDash val="solid"/>
              <a:miter/>
            </a:ln>
          </p:spPr>
          <p:txBody>
            <a:bodyPr/>
            <a:lstStyle/>
            <a:p>
              <a:pPr defTabSz="932418">
                <a:defRPr/>
              </a:pPr>
              <a:endParaRPr lang="en-US" sz="1836" dirty="0">
                <a:solidFill>
                  <a:srgbClr val="000000"/>
                </a:solidFill>
                <a:latin typeface="Segoe UI"/>
              </a:endParaRPr>
            </a:p>
          </p:txBody>
        </p:sp>
      </p:grpSp>
      <p:pic>
        <p:nvPicPr>
          <p:cNvPr id="11" name="Picture 34">
            <a:extLst>
              <a:ext uri="{FF2B5EF4-FFF2-40B4-BE49-F238E27FC236}">
                <a16:creationId xmlns:a16="http://schemas.microsoft.com/office/drawing/2014/main" id="{B0CF8103-F66A-40FA-A8E6-ACDD0CDCA927}"/>
              </a:ext>
            </a:extLst>
          </p:cNvPr>
          <p:cNvPicPr>
            <a:picLocks noChangeAspect="1"/>
          </p:cNvPicPr>
          <p:nvPr/>
        </p:nvPicPr>
        <p:blipFill>
          <a:blip r:embed="rId5"/>
          <a:stretch>
            <a:fillRect/>
          </a:stretch>
        </p:blipFill>
        <p:spPr>
          <a:xfrm>
            <a:off x="6026619" y="3137594"/>
            <a:ext cx="2336310" cy="4564064"/>
          </a:xfrm>
          <a:prstGeom prst="rect">
            <a:avLst/>
          </a:prstGeom>
        </p:spPr>
      </p:pic>
    </p:spTree>
    <p:extLst>
      <p:ext uri="{BB962C8B-B14F-4D97-AF65-F5344CB8AC3E}">
        <p14:creationId xmlns:p14="http://schemas.microsoft.com/office/powerpoint/2010/main" val="8214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Share inside or outside your organization</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B65D2B95-39F2-4E08-B5C0-5F9DFD031719}"/>
              </a:ext>
            </a:extLst>
          </p:cNvPr>
          <p:cNvSpPr txBox="1">
            <a:spLocks/>
          </p:cNvSpPr>
          <p:nvPr/>
        </p:nvSpPr>
        <p:spPr>
          <a:xfrm>
            <a:off x="274639" y="1773936"/>
            <a:ext cx="5638798"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Share inside or outside your organization with a simplified interface</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Securely share externally without a Microsoft account</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Email files with ease using modern attachments in Outlook</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Stay up-to-date with file activities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and notifications</a:t>
            </a:r>
          </a:p>
        </p:txBody>
      </p:sp>
      <p:pic>
        <p:nvPicPr>
          <p:cNvPr id="5" name="One Drive Image">
            <a:extLst>
              <a:ext uri="{FF2B5EF4-FFF2-40B4-BE49-F238E27FC236}">
                <a16:creationId xmlns:a16="http://schemas.microsoft.com/office/drawing/2014/main" id="{A0A1B82C-4018-4223-94DA-6D57A7CB47D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83096" y="1488798"/>
            <a:ext cx="6568193" cy="6105454"/>
          </a:xfrm>
          <a:prstGeom prst="rect">
            <a:avLst/>
          </a:prstGeom>
        </p:spPr>
      </p:pic>
      <p:pic>
        <p:nvPicPr>
          <p:cNvPr id="6" name="Picture 3">
            <a:extLst>
              <a:ext uri="{FF2B5EF4-FFF2-40B4-BE49-F238E27FC236}">
                <a16:creationId xmlns:a16="http://schemas.microsoft.com/office/drawing/2014/main" id="{78C45B4C-2A37-4F31-8E2D-D8A74835C435}"/>
              </a:ext>
            </a:extLst>
          </p:cNvPr>
          <p:cNvPicPr>
            <a:picLocks noChangeAspect="1"/>
          </p:cNvPicPr>
          <p:nvPr/>
        </p:nvPicPr>
        <p:blipFill rotWithShape="1">
          <a:blip r:embed="rId4"/>
          <a:srcRect r="44597" b="10137"/>
          <a:stretch/>
        </p:blipFill>
        <p:spPr>
          <a:xfrm>
            <a:off x="7175786" y="2233623"/>
            <a:ext cx="5875503" cy="5360629"/>
          </a:xfrm>
          <a:prstGeom prst="rect">
            <a:avLst/>
          </a:prstGeom>
        </p:spPr>
      </p:pic>
      <p:grpSp>
        <p:nvGrpSpPr>
          <p:cNvPr id="7" name="Graphic 20">
            <a:extLst>
              <a:ext uri="{FF2B5EF4-FFF2-40B4-BE49-F238E27FC236}">
                <a16:creationId xmlns:a16="http://schemas.microsoft.com/office/drawing/2014/main" id="{B0967A95-9390-416A-B016-F2B3CB6A6BDA}"/>
              </a:ext>
            </a:extLst>
          </p:cNvPr>
          <p:cNvGrpSpPr>
            <a:grpSpLocks noChangeAspect="1"/>
          </p:cNvGrpSpPr>
          <p:nvPr/>
        </p:nvGrpSpPr>
        <p:grpSpPr>
          <a:xfrm>
            <a:off x="125784" y="92076"/>
            <a:ext cx="804774" cy="546098"/>
            <a:chOff x="4910655" y="1482506"/>
            <a:chExt cx="266700" cy="180975"/>
          </a:xfrm>
        </p:grpSpPr>
        <p:sp>
          <p:nvSpPr>
            <p:cNvPr id="8" name="Freeform: Shape 40">
              <a:extLst>
                <a:ext uri="{FF2B5EF4-FFF2-40B4-BE49-F238E27FC236}">
                  <a16:creationId xmlns:a16="http://schemas.microsoft.com/office/drawing/2014/main" id="{5B364CDB-1B8A-47A0-ABB7-776C2B5D0177}"/>
                </a:ext>
              </a:extLst>
            </p:cNvPr>
            <p:cNvSpPr/>
            <p:nvPr/>
          </p:nvSpPr>
          <p:spPr>
            <a:xfrm>
              <a:off x="5058293" y="1496794"/>
              <a:ext cx="114300" cy="161925"/>
            </a:xfrm>
            <a:custGeom>
              <a:avLst/>
              <a:gdLst/>
              <a:ahLst/>
              <a:cxnLst/>
              <a:rect l="0" t="0" r="0" b="0"/>
              <a:pathLst>
                <a:path w="114300" h="161925">
                  <a:moveTo>
                    <a:pt x="55245" y="0"/>
                  </a:moveTo>
                  <a:lnTo>
                    <a:pt x="85725" y="30480"/>
                  </a:lnTo>
                  <a:lnTo>
                    <a:pt x="55245" y="60960"/>
                  </a:lnTo>
                  <a:lnTo>
                    <a:pt x="55245" y="43815"/>
                  </a:lnTo>
                  <a:cubicBezTo>
                    <a:pt x="22860" y="43815"/>
                    <a:pt x="0" y="65723"/>
                    <a:pt x="0" y="65723"/>
                  </a:cubicBezTo>
                  <a:cubicBezTo>
                    <a:pt x="0" y="65723"/>
                    <a:pt x="7620" y="18098"/>
                    <a:pt x="55245" y="18098"/>
                  </a:cubicBezTo>
                  <a:lnTo>
                    <a:pt x="55245" y="0"/>
                  </a:lnTo>
                  <a:close/>
                  <a:moveTo>
                    <a:pt x="54293" y="106680"/>
                  </a:moveTo>
                  <a:cubicBezTo>
                    <a:pt x="44768" y="106680"/>
                    <a:pt x="37147" y="114300"/>
                    <a:pt x="37147" y="123825"/>
                  </a:cubicBezTo>
                  <a:cubicBezTo>
                    <a:pt x="37147" y="133350"/>
                    <a:pt x="44768" y="140970"/>
                    <a:pt x="54293" y="140970"/>
                  </a:cubicBezTo>
                  <a:cubicBezTo>
                    <a:pt x="63818" y="140970"/>
                    <a:pt x="71438" y="133350"/>
                    <a:pt x="71438" y="123825"/>
                  </a:cubicBezTo>
                  <a:cubicBezTo>
                    <a:pt x="71438" y="114300"/>
                    <a:pt x="63818" y="106680"/>
                    <a:pt x="54293" y="106680"/>
                  </a:cubicBezTo>
                  <a:close/>
                  <a:moveTo>
                    <a:pt x="76200" y="161925"/>
                  </a:moveTo>
                  <a:cubicBezTo>
                    <a:pt x="76200" y="150495"/>
                    <a:pt x="66675" y="140970"/>
                    <a:pt x="55245" y="140970"/>
                  </a:cubicBezTo>
                  <a:cubicBezTo>
                    <a:pt x="43815" y="140970"/>
                    <a:pt x="34290" y="150495"/>
                    <a:pt x="34290" y="161925"/>
                  </a:cubicBezTo>
                  <a:moveTo>
                    <a:pt x="93345" y="68580"/>
                  </a:moveTo>
                  <a:cubicBezTo>
                    <a:pt x="83820" y="68580"/>
                    <a:pt x="76200" y="76200"/>
                    <a:pt x="76200" y="85725"/>
                  </a:cubicBezTo>
                  <a:cubicBezTo>
                    <a:pt x="76200" y="95250"/>
                    <a:pt x="83820" y="102870"/>
                    <a:pt x="93345" y="102870"/>
                  </a:cubicBezTo>
                  <a:cubicBezTo>
                    <a:pt x="102870" y="102870"/>
                    <a:pt x="110490" y="95250"/>
                    <a:pt x="110490" y="85725"/>
                  </a:cubicBezTo>
                  <a:cubicBezTo>
                    <a:pt x="110490" y="76200"/>
                    <a:pt x="102870" y="68580"/>
                    <a:pt x="93345" y="68580"/>
                  </a:cubicBezTo>
                  <a:close/>
                  <a:moveTo>
                    <a:pt x="114300" y="123825"/>
                  </a:moveTo>
                  <a:cubicBezTo>
                    <a:pt x="114300" y="112395"/>
                    <a:pt x="104775" y="102870"/>
                    <a:pt x="93345" y="102870"/>
                  </a:cubicBezTo>
                  <a:cubicBezTo>
                    <a:pt x="81915" y="102870"/>
                    <a:pt x="72390" y="112395"/>
                    <a:pt x="72390" y="123825"/>
                  </a:cubicBezTo>
                </a:path>
              </a:pathLst>
            </a:custGeom>
            <a:noFill/>
            <a:ln w="25400" cap="flat">
              <a:solidFill>
                <a:srgbClr val="D83B01"/>
              </a:solidFill>
              <a:prstDash val="solid"/>
              <a:miter/>
            </a:ln>
          </p:spPr>
          <p:txBody>
            <a:bodyPr/>
            <a:lstStyle/>
            <a:p>
              <a:pPr defTabSz="932418">
                <a:defRPr/>
              </a:pPr>
              <a:endParaRPr lang="en-US" sz="1836" dirty="0">
                <a:solidFill>
                  <a:srgbClr val="000000"/>
                </a:solidFill>
                <a:latin typeface="Segoe UI"/>
              </a:endParaRPr>
            </a:p>
          </p:txBody>
        </p:sp>
        <p:sp>
          <p:nvSpPr>
            <p:cNvPr id="9" name="Freeform: Shape 41">
              <a:extLst>
                <a:ext uri="{FF2B5EF4-FFF2-40B4-BE49-F238E27FC236}">
                  <a16:creationId xmlns:a16="http://schemas.microsoft.com/office/drawing/2014/main" id="{1041B34E-B961-4284-96F6-8F51A5E0CEFF}"/>
                </a:ext>
              </a:extLst>
            </p:cNvPr>
            <p:cNvSpPr/>
            <p:nvPr/>
          </p:nvSpPr>
          <p:spPr>
            <a:xfrm>
              <a:off x="4915418" y="1487269"/>
              <a:ext cx="142875" cy="171450"/>
            </a:xfrm>
            <a:custGeom>
              <a:avLst/>
              <a:gdLst/>
              <a:ahLst/>
              <a:cxnLst/>
              <a:rect l="0" t="0" r="0" b="0"/>
              <a:pathLst>
                <a:path w="142875" h="171450">
                  <a:moveTo>
                    <a:pt x="142875" y="104775"/>
                  </a:moveTo>
                  <a:lnTo>
                    <a:pt x="142875" y="171450"/>
                  </a:lnTo>
                  <a:lnTo>
                    <a:pt x="85725" y="171450"/>
                  </a:lnTo>
                  <a:lnTo>
                    <a:pt x="85725" y="133350"/>
                  </a:lnTo>
                  <a:lnTo>
                    <a:pt x="57150" y="133350"/>
                  </a:lnTo>
                  <a:lnTo>
                    <a:pt x="57150" y="171450"/>
                  </a:lnTo>
                  <a:lnTo>
                    <a:pt x="0" y="171450"/>
                  </a:lnTo>
                  <a:lnTo>
                    <a:pt x="0" y="0"/>
                  </a:lnTo>
                  <a:lnTo>
                    <a:pt x="142875" y="0"/>
                  </a:lnTo>
                  <a:lnTo>
                    <a:pt x="142875" y="28575"/>
                  </a:lnTo>
                  <a:moveTo>
                    <a:pt x="57150" y="28575"/>
                  </a:moveTo>
                  <a:lnTo>
                    <a:pt x="28575" y="28575"/>
                  </a:lnTo>
                  <a:lnTo>
                    <a:pt x="28575" y="57150"/>
                  </a:lnTo>
                  <a:lnTo>
                    <a:pt x="57150" y="57150"/>
                  </a:lnTo>
                  <a:lnTo>
                    <a:pt x="57150" y="28575"/>
                  </a:lnTo>
                  <a:close/>
                  <a:moveTo>
                    <a:pt x="57150" y="76200"/>
                  </a:moveTo>
                  <a:lnTo>
                    <a:pt x="28575" y="76200"/>
                  </a:lnTo>
                  <a:lnTo>
                    <a:pt x="28575" y="104775"/>
                  </a:lnTo>
                  <a:lnTo>
                    <a:pt x="57150" y="104775"/>
                  </a:lnTo>
                  <a:lnTo>
                    <a:pt x="57150" y="76200"/>
                  </a:lnTo>
                  <a:close/>
                  <a:moveTo>
                    <a:pt x="114300" y="28575"/>
                  </a:moveTo>
                  <a:lnTo>
                    <a:pt x="85725" y="28575"/>
                  </a:lnTo>
                  <a:lnTo>
                    <a:pt x="85725" y="57150"/>
                  </a:lnTo>
                  <a:lnTo>
                    <a:pt x="114300" y="57150"/>
                  </a:lnTo>
                  <a:lnTo>
                    <a:pt x="114300" y="28575"/>
                  </a:lnTo>
                  <a:close/>
                  <a:moveTo>
                    <a:pt x="114300" y="76200"/>
                  </a:moveTo>
                  <a:lnTo>
                    <a:pt x="85725" y="76200"/>
                  </a:lnTo>
                  <a:lnTo>
                    <a:pt x="85725" y="104775"/>
                  </a:lnTo>
                  <a:lnTo>
                    <a:pt x="114300" y="104775"/>
                  </a:lnTo>
                  <a:lnTo>
                    <a:pt x="114300" y="76200"/>
                  </a:lnTo>
                  <a:close/>
                </a:path>
              </a:pathLst>
            </a:custGeom>
            <a:noFill/>
            <a:ln w="25400" cap="flat">
              <a:solidFill>
                <a:schemeClr val="tx1"/>
              </a:solidFill>
              <a:prstDash val="solid"/>
              <a:miter/>
            </a:ln>
          </p:spPr>
          <p:txBody>
            <a:bodyPr/>
            <a:lstStyle/>
            <a:p>
              <a:pPr defTabSz="932418">
                <a:defRPr/>
              </a:pPr>
              <a:endParaRPr lang="en-US" sz="1836" dirty="0">
                <a:solidFill>
                  <a:srgbClr val="000000"/>
                </a:solidFill>
                <a:latin typeface="Segoe UI"/>
              </a:endParaRPr>
            </a:p>
          </p:txBody>
        </p:sp>
      </p:grpSp>
    </p:spTree>
    <p:extLst>
      <p:ext uri="{BB962C8B-B14F-4D97-AF65-F5344CB8AC3E}">
        <p14:creationId xmlns:p14="http://schemas.microsoft.com/office/powerpoint/2010/main" val="78194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Collaborate with deep Office integration</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8177C5AA-C302-48B1-9119-3B59E2A28A45}"/>
              </a:ext>
            </a:extLst>
          </p:cNvPr>
          <p:cNvSpPr txBox="1">
            <a:spLocks/>
          </p:cNvSpPr>
          <p:nvPr/>
        </p:nvSpPr>
        <p:spPr>
          <a:xfrm>
            <a:off x="274639" y="1773936"/>
            <a:ext cx="5638798"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Share seamlessly and consistently </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Open documents faster than ever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in Office web apps</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Co-author documents in the Office web apps, desktop clients and mobile apps</a:t>
            </a:r>
          </a:p>
        </p:txBody>
      </p:sp>
      <p:pic>
        <p:nvPicPr>
          <p:cNvPr id="5" name="One Drive Image">
            <a:extLst>
              <a:ext uri="{FF2B5EF4-FFF2-40B4-BE49-F238E27FC236}">
                <a16:creationId xmlns:a16="http://schemas.microsoft.com/office/drawing/2014/main" id="{ED5AF501-2539-4734-9882-AF57556FA9A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83096" y="1487659"/>
            <a:ext cx="6568193" cy="6105454"/>
          </a:xfrm>
          <a:prstGeom prst="rect">
            <a:avLst/>
          </a:prstGeom>
        </p:spPr>
      </p:pic>
      <p:pic>
        <p:nvPicPr>
          <p:cNvPr id="6" name="Picture 31">
            <a:extLst>
              <a:ext uri="{FF2B5EF4-FFF2-40B4-BE49-F238E27FC236}">
                <a16:creationId xmlns:a16="http://schemas.microsoft.com/office/drawing/2014/main" id="{F275E3D0-4C35-4ECF-B993-8048E55273E8}"/>
              </a:ext>
            </a:extLst>
          </p:cNvPr>
          <p:cNvPicPr>
            <a:picLocks noChangeAspect="1"/>
          </p:cNvPicPr>
          <p:nvPr/>
        </p:nvPicPr>
        <p:blipFill>
          <a:blip r:embed="rId4"/>
          <a:stretch>
            <a:fillRect/>
          </a:stretch>
        </p:blipFill>
        <p:spPr>
          <a:xfrm>
            <a:off x="7187574" y="2239129"/>
            <a:ext cx="5431463" cy="5403845"/>
          </a:xfrm>
          <a:prstGeom prst="rect">
            <a:avLst/>
          </a:prstGeom>
        </p:spPr>
      </p:pic>
      <p:grpSp>
        <p:nvGrpSpPr>
          <p:cNvPr id="7" name="Group 14">
            <a:extLst>
              <a:ext uri="{FF2B5EF4-FFF2-40B4-BE49-F238E27FC236}">
                <a16:creationId xmlns:a16="http://schemas.microsoft.com/office/drawing/2014/main" id="{D9BF3230-3AA7-457B-ADB6-F20771CE3B6E}"/>
              </a:ext>
            </a:extLst>
          </p:cNvPr>
          <p:cNvGrpSpPr/>
          <p:nvPr/>
        </p:nvGrpSpPr>
        <p:grpSpPr>
          <a:xfrm>
            <a:off x="115497" y="90269"/>
            <a:ext cx="518000" cy="549712"/>
            <a:chOff x="6305974" y="2485667"/>
            <a:chExt cx="466725" cy="495300"/>
          </a:xfrm>
        </p:grpSpPr>
        <p:pic>
          <p:nvPicPr>
            <p:cNvPr id="8" name="Picture 15">
              <a:extLst>
                <a:ext uri="{FF2B5EF4-FFF2-40B4-BE49-F238E27FC236}">
                  <a16:creationId xmlns:a16="http://schemas.microsoft.com/office/drawing/2014/main" id="{4AB68FC0-0979-4523-A672-FB2C77E4F278}"/>
                </a:ext>
              </a:extLst>
            </p:cNvPr>
            <p:cNvPicPr>
              <a:picLocks noChangeAspect="1"/>
            </p:cNvPicPr>
            <p:nvPr/>
          </p:nvPicPr>
          <p:blipFill>
            <a:blip r:embed="rId5"/>
            <a:stretch>
              <a:fillRect/>
            </a:stretch>
          </p:blipFill>
          <p:spPr>
            <a:xfrm>
              <a:off x="6305974" y="2485667"/>
              <a:ext cx="466725" cy="495300"/>
            </a:xfrm>
            <a:prstGeom prst="rect">
              <a:avLst/>
            </a:prstGeom>
          </p:spPr>
        </p:pic>
        <p:pic>
          <p:nvPicPr>
            <p:cNvPr id="9" name="Picture 16">
              <a:extLst>
                <a:ext uri="{FF2B5EF4-FFF2-40B4-BE49-F238E27FC236}">
                  <a16:creationId xmlns:a16="http://schemas.microsoft.com/office/drawing/2014/main" id="{E26C9077-7B95-4A76-8B1A-8D9B6534A21B}"/>
                </a:ext>
              </a:extLst>
            </p:cNvPr>
            <p:cNvPicPr>
              <a:picLocks noChangeAspect="1"/>
            </p:cNvPicPr>
            <p:nvPr/>
          </p:nvPicPr>
          <p:blipFill>
            <a:blip r:embed="rId6"/>
            <a:stretch>
              <a:fillRect/>
            </a:stretch>
          </p:blipFill>
          <p:spPr>
            <a:xfrm>
              <a:off x="6370049" y="2564646"/>
              <a:ext cx="355511" cy="366979"/>
            </a:xfrm>
            <a:prstGeom prst="rect">
              <a:avLst/>
            </a:prstGeom>
          </p:spPr>
        </p:pic>
      </p:grpSp>
    </p:spTree>
    <p:extLst>
      <p:ext uri="{BB962C8B-B14F-4D97-AF65-F5344CB8AC3E}">
        <p14:creationId xmlns:p14="http://schemas.microsoft.com/office/powerpoint/2010/main" val="1657247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Quickly find files that matter most</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BB57C7D3-548E-4028-932F-A6AE62306159}"/>
              </a:ext>
            </a:extLst>
          </p:cNvPr>
          <p:cNvSpPr txBox="1">
            <a:spLocks/>
          </p:cNvSpPr>
          <p:nvPr/>
        </p:nvSpPr>
        <p:spPr>
          <a:xfrm>
            <a:off x="274639" y="1773936"/>
            <a:ext cx="6019798"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Leverage the intelligence of the Microsoft Graph by storing your files in OneDrive</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Get back to your recent and pinned files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on the web, mobile, or directly in Office</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Easily return to files shared with you</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Discover files and get personalized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search results from people and sites relevant to you</a:t>
            </a:r>
          </a:p>
        </p:txBody>
      </p:sp>
      <p:grpSp>
        <p:nvGrpSpPr>
          <p:cNvPr id="5" name="Group 40">
            <a:extLst>
              <a:ext uri="{FF2B5EF4-FFF2-40B4-BE49-F238E27FC236}">
                <a16:creationId xmlns:a16="http://schemas.microsoft.com/office/drawing/2014/main" id="{52CB2168-2EB0-4ECC-A648-E3BF05675BE5}"/>
              </a:ext>
            </a:extLst>
          </p:cNvPr>
          <p:cNvGrpSpPr/>
          <p:nvPr/>
        </p:nvGrpSpPr>
        <p:grpSpPr>
          <a:xfrm>
            <a:off x="6483096" y="1530176"/>
            <a:ext cx="6568193" cy="6105454"/>
            <a:chOff x="6396602" y="889072"/>
            <a:chExt cx="6568193" cy="6105454"/>
          </a:xfrm>
        </p:grpSpPr>
        <p:pic>
          <p:nvPicPr>
            <p:cNvPr id="6" name="One Drive Image">
              <a:extLst>
                <a:ext uri="{FF2B5EF4-FFF2-40B4-BE49-F238E27FC236}">
                  <a16:creationId xmlns:a16="http://schemas.microsoft.com/office/drawing/2014/main" id="{B97640D0-55FB-40AB-9A68-0686D679CD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96602" y="889072"/>
              <a:ext cx="6568193" cy="6105454"/>
            </a:xfrm>
            <a:prstGeom prst="rect">
              <a:avLst/>
            </a:prstGeom>
          </p:spPr>
        </p:pic>
        <p:pic>
          <p:nvPicPr>
            <p:cNvPr id="7" name="Picture 42">
              <a:extLst>
                <a:ext uri="{FF2B5EF4-FFF2-40B4-BE49-F238E27FC236}">
                  <a16:creationId xmlns:a16="http://schemas.microsoft.com/office/drawing/2014/main" id="{BA95A7D0-6956-45CB-A41C-879991B024E5}"/>
                </a:ext>
              </a:extLst>
            </p:cNvPr>
            <p:cNvPicPr>
              <a:picLocks noChangeAspect="1"/>
            </p:cNvPicPr>
            <p:nvPr/>
          </p:nvPicPr>
          <p:blipFill rotWithShape="1">
            <a:blip r:embed="rId4"/>
            <a:srcRect r="12740" b="10338"/>
            <a:stretch/>
          </p:blipFill>
          <p:spPr>
            <a:xfrm>
              <a:off x="7052499" y="1620990"/>
              <a:ext cx="5912296" cy="5356145"/>
            </a:xfrm>
            <a:prstGeom prst="rect">
              <a:avLst/>
            </a:prstGeom>
          </p:spPr>
        </p:pic>
      </p:grpSp>
      <p:grpSp>
        <p:nvGrpSpPr>
          <p:cNvPr id="8" name="Graphic 381">
            <a:extLst>
              <a:ext uri="{FF2B5EF4-FFF2-40B4-BE49-F238E27FC236}">
                <a16:creationId xmlns:a16="http://schemas.microsoft.com/office/drawing/2014/main" id="{3675CF0F-52B6-4D25-8CD4-71547F4B9FA2}"/>
              </a:ext>
            </a:extLst>
          </p:cNvPr>
          <p:cNvGrpSpPr>
            <a:grpSpLocks noChangeAspect="1"/>
          </p:cNvGrpSpPr>
          <p:nvPr/>
        </p:nvGrpSpPr>
        <p:grpSpPr>
          <a:xfrm>
            <a:off x="130239" y="141434"/>
            <a:ext cx="658209" cy="656008"/>
            <a:chOff x="6089652" y="3373438"/>
            <a:chExt cx="247880" cy="247052"/>
          </a:xfrm>
        </p:grpSpPr>
        <p:sp>
          <p:nvSpPr>
            <p:cNvPr id="9" name="Freeform: Shape 35">
              <a:extLst>
                <a:ext uri="{FF2B5EF4-FFF2-40B4-BE49-F238E27FC236}">
                  <a16:creationId xmlns:a16="http://schemas.microsoft.com/office/drawing/2014/main" id="{A64F0A6D-EF15-4C70-95A2-5A6DF043A847}"/>
                </a:ext>
              </a:extLst>
            </p:cNvPr>
            <p:cNvSpPr/>
            <p:nvPr/>
          </p:nvSpPr>
          <p:spPr>
            <a:xfrm>
              <a:off x="6089652" y="3373438"/>
              <a:ext cx="190500" cy="142875"/>
            </a:xfrm>
            <a:custGeom>
              <a:avLst/>
              <a:gdLst/>
              <a:ahLst/>
              <a:cxnLst/>
              <a:rect l="0" t="0" r="0" b="0"/>
              <a:pathLst>
                <a:path w="190500" h="142875">
                  <a:moveTo>
                    <a:pt x="156210" y="27623"/>
                  </a:moveTo>
                  <a:lnTo>
                    <a:pt x="171450" y="58103"/>
                  </a:lnTo>
                  <a:moveTo>
                    <a:pt x="145733" y="25718"/>
                  </a:moveTo>
                  <a:lnTo>
                    <a:pt x="125730" y="47625"/>
                  </a:lnTo>
                  <a:moveTo>
                    <a:pt x="38100" y="114300"/>
                  </a:moveTo>
                  <a:lnTo>
                    <a:pt x="58103" y="114300"/>
                  </a:lnTo>
                  <a:moveTo>
                    <a:pt x="77153" y="19050"/>
                  </a:moveTo>
                  <a:lnTo>
                    <a:pt x="83820" y="65723"/>
                  </a:lnTo>
                  <a:moveTo>
                    <a:pt x="19050" y="58103"/>
                  </a:moveTo>
                  <a:lnTo>
                    <a:pt x="84773" y="65723"/>
                  </a:lnTo>
                  <a:moveTo>
                    <a:pt x="25718" y="105728"/>
                  </a:moveTo>
                  <a:lnTo>
                    <a:pt x="12383" y="65723"/>
                  </a:lnTo>
                  <a:moveTo>
                    <a:pt x="59055" y="142875"/>
                  </a:moveTo>
                  <a:cubicBezTo>
                    <a:pt x="60008" y="142875"/>
                    <a:pt x="60960" y="142875"/>
                    <a:pt x="61913" y="142875"/>
                  </a:cubicBezTo>
                  <a:cubicBezTo>
                    <a:pt x="75248" y="142875"/>
                    <a:pt x="85725" y="132398"/>
                    <a:pt x="85725" y="119063"/>
                  </a:cubicBezTo>
                  <a:cubicBezTo>
                    <a:pt x="85725" y="105728"/>
                    <a:pt x="75248" y="95250"/>
                    <a:pt x="62865" y="95250"/>
                  </a:cubicBezTo>
                  <a:cubicBezTo>
                    <a:pt x="62865" y="95250"/>
                    <a:pt x="61913" y="95250"/>
                    <a:pt x="61913" y="95250"/>
                  </a:cubicBezTo>
                  <a:moveTo>
                    <a:pt x="166688" y="95250"/>
                  </a:moveTo>
                  <a:cubicBezTo>
                    <a:pt x="153353" y="95250"/>
                    <a:pt x="142875" y="105728"/>
                    <a:pt x="142875" y="119063"/>
                  </a:cubicBezTo>
                  <a:cubicBezTo>
                    <a:pt x="142875" y="132398"/>
                    <a:pt x="153353" y="142875"/>
                    <a:pt x="166688" y="142875"/>
                  </a:cubicBezTo>
                  <a:cubicBezTo>
                    <a:pt x="180023" y="142875"/>
                    <a:pt x="190500" y="132398"/>
                    <a:pt x="190500" y="119063"/>
                  </a:cubicBezTo>
                  <a:cubicBezTo>
                    <a:pt x="190500" y="105728"/>
                    <a:pt x="180023" y="95250"/>
                    <a:pt x="166688" y="95250"/>
                  </a:cubicBezTo>
                  <a:close/>
                  <a:moveTo>
                    <a:pt x="149543" y="101918"/>
                  </a:moveTo>
                  <a:lnTo>
                    <a:pt x="101918" y="54293"/>
                  </a:lnTo>
                  <a:moveTo>
                    <a:pt x="142875" y="119063"/>
                  </a:moveTo>
                  <a:lnTo>
                    <a:pt x="85725" y="119063"/>
                  </a:lnTo>
                  <a:moveTo>
                    <a:pt x="161925" y="95250"/>
                  </a:moveTo>
                  <a:lnTo>
                    <a:pt x="153353" y="50483"/>
                  </a:lnTo>
                  <a:moveTo>
                    <a:pt x="76200" y="0"/>
                  </a:moveTo>
                  <a:cubicBezTo>
                    <a:pt x="70485" y="0"/>
                    <a:pt x="66675" y="3810"/>
                    <a:pt x="66675" y="9525"/>
                  </a:cubicBezTo>
                  <a:cubicBezTo>
                    <a:pt x="66675" y="15240"/>
                    <a:pt x="70485" y="19050"/>
                    <a:pt x="76200" y="19050"/>
                  </a:cubicBezTo>
                  <a:cubicBezTo>
                    <a:pt x="81915" y="19050"/>
                    <a:pt x="85725" y="15240"/>
                    <a:pt x="85725" y="9525"/>
                  </a:cubicBezTo>
                  <a:cubicBezTo>
                    <a:pt x="85725" y="3810"/>
                    <a:pt x="81915" y="0"/>
                    <a:pt x="76200" y="0"/>
                  </a:cubicBezTo>
                  <a:close/>
                  <a:moveTo>
                    <a:pt x="9525" y="47625"/>
                  </a:moveTo>
                  <a:cubicBezTo>
                    <a:pt x="3810" y="47625"/>
                    <a:pt x="0" y="51435"/>
                    <a:pt x="0" y="57150"/>
                  </a:cubicBezTo>
                  <a:cubicBezTo>
                    <a:pt x="0" y="62865"/>
                    <a:pt x="3810" y="66675"/>
                    <a:pt x="9525" y="66675"/>
                  </a:cubicBezTo>
                  <a:cubicBezTo>
                    <a:pt x="15240" y="66675"/>
                    <a:pt x="19050" y="62865"/>
                    <a:pt x="19050" y="57150"/>
                  </a:cubicBezTo>
                  <a:cubicBezTo>
                    <a:pt x="19050" y="51435"/>
                    <a:pt x="15240" y="47625"/>
                    <a:pt x="9525" y="47625"/>
                  </a:cubicBezTo>
                  <a:close/>
                  <a:moveTo>
                    <a:pt x="28575" y="104775"/>
                  </a:moveTo>
                  <a:cubicBezTo>
                    <a:pt x="22860" y="104775"/>
                    <a:pt x="19050" y="108585"/>
                    <a:pt x="19050" y="114300"/>
                  </a:cubicBezTo>
                  <a:cubicBezTo>
                    <a:pt x="19050" y="120015"/>
                    <a:pt x="22860" y="123825"/>
                    <a:pt x="28575" y="123825"/>
                  </a:cubicBezTo>
                  <a:cubicBezTo>
                    <a:pt x="34290" y="123825"/>
                    <a:pt x="38100" y="120015"/>
                    <a:pt x="38100" y="114300"/>
                  </a:cubicBezTo>
                  <a:cubicBezTo>
                    <a:pt x="38100" y="108585"/>
                    <a:pt x="34290" y="104775"/>
                    <a:pt x="28575" y="104775"/>
                  </a:cubicBezTo>
                  <a:close/>
                  <a:moveTo>
                    <a:pt x="32385" y="105728"/>
                  </a:moveTo>
                  <a:lnTo>
                    <a:pt x="72390" y="18098"/>
                  </a:lnTo>
                  <a:moveTo>
                    <a:pt x="152400" y="9525"/>
                  </a:moveTo>
                  <a:cubicBezTo>
                    <a:pt x="146685" y="9525"/>
                    <a:pt x="142875" y="13335"/>
                    <a:pt x="142875" y="19050"/>
                  </a:cubicBezTo>
                  <a:cubicBezTo>
                    <a:pt x="142875" y="24765"/>
                    <a:pt x="146685" y="28575"/>
                    <a:pt x="152400" y="28575"/>
                  </a:cubicBezTo>
                  <a:cubicBezTo>
                    <a:pt x="158115" y="28575"/>
                    <a:pt x="161925" y="24765"/>
                    <a:pt x="161925" y="19050"/>
                  </a:cubicBezTo>
                  <a:cubicBezTo>
                    <a:pt x="161925" y="13335"/>
                    <a:pt x="158115" y="9525"/>
                    <a:pt x="152400" y="9525"/>
                  </a:cubicBezTo>
                  <a:close/>
                  <a:moveTo>
                    <a:pt x="85725" y="10478"/>
                  </a:moveTo>
                  <a:lnTo>
                    <a:pt x="142875" y="18098"/>
                  </a:lnTo>
                </a:path>
              </a:pathLst>
            </a:custGeom>
            <a:noFill/>
            <a:ln w="25400" cap="flat">
              <a:solidFill>
                <a:srgbClr val="F05A28"/>
              </a:solidFill>
              <a:prstDash val="solid"/>
              <a:miter/>
            </a:ln>
          </p:spPr>
          <p:txBody>
            <a:bodyPr/>
            <a:lstStyle/>
            <a:p>
              <a:endParaRPr lang="en-US" sz="1765" dirty="0"/>
            </a:p>
          </p:txBody>
        </p:sp>
        <p:sp>
          <p:nvSpPr>
            <p:cNvPr id="10" name="Freeform: Shape 36">
              <a:extLst>
                <a:ext uri="{FF2B5EF4-FFF2-40B4-BE49-F238E27FC236}">
                  <a16:creationId xmlns:a16="http://schemas.microsoft.com/office/drawing/2014/main" id="{4E662A63-1D27-4D5D-AC65-EBCFEC435F5B}"/>
                </a:ext>
              </a:extLst>
            </p:cNvPr>
            <p:cNvSpPr/>
            <p:nvPr/>
          </p:nvSpPr>
          <p:spPr>
            <a:xfrm>
              <a:off x="6147032" y="3420465"/>
              <a:ext cx="190500" cy="200025"/>
            </a:xfrm>
            <a:custGeom>
              <a:avLst/>
              <a:gdLst/>
              <a:ahLst/>
              <a:cxnLst/>
              <a:rect l="0" t="0" r="0" b="0"/>
              <a:pathLst>
                <a:path w="190500" h="200025">
                  <a:moveTo>
                    <a:pt x="130260" y="131089"/>
                  </a:moveTo>
                  <a:cubicBezTo>
                    <a:pt x="100733" y="160617"/>
                    <a:pt x="52155" y="160617"/>
                    <a:pt x="22628" y="131089"/>
                  </a:cubicBezTo>
                  <a:cubicBezTo>
                    <a:pt x="-6900" y="101562"/>
                    <a:pt x="-7852" y="52984"/>
                    <a:pt x="21675" y="22504"/>
                  </a:cubicBezTo>
                  <a:cubicBezTo>
                    <a:pt x="51203" y="-7976"/>
                    <a:pt x="99780" y="-7023"/>
                    <a:pt x="129308" y="22504"/>
                  </a:cubicBezTo>
                  <a:cubicBezTo>
                    <a:pt x="158835" y="52032"/>
                    <a:pt x="159788" y="100609"/>
                    <a:pt x="130260" y="131089"/>
                  </a:cubicBezTo>
                  <a:close/>
                  <a:moveTo>
                    <a:pt x="199793" y="200622"/>
                  </a:moveTo>
                  <a:lnTo>
                    <a:pt x="130260" y="131089"/>
                  </a:lnTo>
                </a:path>
              </a:pathLst>
            </a:custGeom>
            <a:noFill/>
            <a:ln w="25400" cap="flat">
              <a:solidFill>
                <a:srgbClr val="231F20"/>
              </a:solidFill>
              <a:prstDash val="solid"/>
              <a:miter/>
            </a:ln>
          </p:spPr>
          <p:txBody>
            <a:bodyPr/>
            <a:lstStyle/>
            <a:p>
              <a:endParaRPr lang="en-US" sz="1765" dirty="0"/>
            </a:p>
          </p:txBody>
        </p:sp>
      </p:grpSp>
    </p:spTree>
    <p:extLst>
      <p:ext uri="{BB962C8B-B14F-4D97-AF65-F5344CB8AC3E}">
        <p14:creationId xmlns:p14="http://schemas.microsoft.com/office/powerpoint/2010/main" val="152158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Protect your work </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1E3CEE29-0C37-450E-8721-E2E615CF0BFB}"/>
              </a:ext>
            </a:extLst>
          </p:cNvPr>
          <p:cNvSpPr txBox="1">
            <a:spLocks/>
          </p:cNvSpPr>
          <p:nvPr/>
        </p:nvSpPr>
        <p:spPr>
          <a:xfrm>
            <a:off x="274639" y="1773936"/>
            <a:ext cx="5791198"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Files are encrypted at rest and in transit</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Undo or rollback changes using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the recycle bin and version history</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Recover from mass file corruption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with self-service restore</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Be notified of file access</a:t>
            </a:r>
          </a:p>
        </p:txBody>
      </p:sp>
      <p:pic>
        <p:nvPicPr>
          <p:cNvPr id="5" name="One Drive Image">
            <a:extLst>
              <a:ext uri="{FF2B5EF4-FFF2-40B4-BE49-F238E27FC236}">
                <a16:creationId xmlns:a16="http://schemas.microsoft.com/office/drawing/2014/main" id="{5FEA2365-BB34-4023-96BD-FD2F2ACCE4B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83096" y="1488603"/>
            <a:ext cx="6568193" cy="6105454"/>
          </a:xfrm>
          <a:prstGeom prst="rect">
            <a:avLst/>
          </a:prstGeom>
        </p:spPr>
      </p:pic>
      <p:pic>
        <p:nvPicPr>
          <p:cNvPr id="6" name="Picture 35">
            <a:extLst>
              <a:ext uri="{FF2B5EF4-FFF2-40B4-BE49-F238E27FC236}">
                <a16:creationId xmlns:a16="http://schemas.microsoft.com/office/drawing/2014/main" id="{70D06D35-1620-45B4-8FCC-A2DE7CB27735}"/>
              </a:ext>
            </a:extLst>
          </p:cNvPr>
          <p:cNvPicPr>
            <a:picLocks noChangeAspect="1"/>
          </p:cNvPicPr>
          <p:nvPr/>
        </p:nvPicPr>
        <p:blipFill rotWithShape="1">
          <a:blip r:embed="rId4"/>
          <a:srcRect r="38262"/>
          <a:stretch/>
        </p:blipFill>
        <p:spPr>
          <a:xfrm>
            <a:off x="7168896" y="2234550"/>
            <a:ext cx="5882393" cy="5359507"/>
          </a:xfrm>
          <a:prstGeom prst="rect">
            <a:avLst/>
          </a:prstGeom>
        </p:spPr>
      </p:pic>
      <p:grpSp>
        <p:nvGrpSpPr>
          <p:cNvPr id="7" name="Group 67">
            <a:extLst>
              <a:ext uri="{FF2B5EF4-FFF2-40B4-BE49-F238E27FC236}">
                <a16:creationId xmlns:a16="http://schemas.microsoft.com/office/drawing/2014/main" id="{231DF3C2-C9D1-4EE5-801F-19CF9CF543AC}"/>
              </a:ext>
            </a:extLst>
          </p:cNvPr>
          <p:cNvGrpSpPr>
            <a:grpSpLocks noChangeAspect="1"/>
          </p:cNvGrpSpPr>
          <p:nvPr/>
        </p:nvGrpSpPr>
        <p:grpSpPr bwMode="auto">
          <a:xfrm>
            <a:off x="102524" y="186503"/>
            <a:ext cx="539013" cy="568409"/>
            <a:chOff x="3807" y="2087"/>
            <a:chExt cx="220" cy="232"/>
          </a:xfrm>
        </p:grpSpPr>
        <p:sp>
          <p:nvSpPr>
            <p:cNvPr id="8" name="Freeform 68">
              <a:extLst>
                <a:ext uri="{FF2B5EF4-FFF2-40B4-BE49-F238E27FC236}">
                  <a16:creationId xmlns:a16="http://schemas.microsoft.com/office/drawing/2014/main" id="{D94B004C-BC1A-4C96-90F1-BC94B3A0B755}"/>
                </a:ext>
              </a:extLst>
            </p:cNvPr>
            <p:cNvSpPr>
              <a:spLocks/>
            </p:cNvSpPr>
            <p:nvPr/>
          </p:nvSpPr>
          <p:spPr bwMode="auto">
            <a:xfrm>
              <a:off x="3807" y="2087"/>
              <a:ext cx="220" cy="232"/>
            </a:xfrm>
            <a:custGeom>
              <a:avLst/>
              <a:gdLst>
                <a:gd name="T0" fmla="*/ 104 w 104"/>
                <a:gd name="T1" fmla="*/ 41 h 110"/>
                <a:gd name="T2" fmla="*/ 52 w 104"/>
                <a:gd name="T3" fmla="*/ 110 h 110"/>
                <a:gd name="T4" fmla="*/ 0 w 104"/>
                <a:gd name="T5" fmla="*/ 41 h 110"/>
                <a:gd name="T6" fmla="*/ 0 w 104"/>
                <a:gd name="T7" fmla="*/ 15 h 110"/>
                <a:gd name="T8" fmla="*/ 33 w 104"/>
                <a:gd name="T9" fmla="*/ 6 h 110"/>
                <a:gd name="T10" fmla="*/ 52 w 104"/>
                <a:gd name="T11" fmla="*/ 0 h 110"/>
                <a:gd name="T12" fmla="*/ 71 w 104"/>
                <a:gd name="T13" fmla="*/ 6 h 110"/>
                <a:gd name="T14" fmla="*/ 104 w 104"/>
                <a:gd name="T15" fmla="*/ 15 h 110"/>
                <a:gd name="T16" fmla="*/ 104 w 104"/>
                <a:gd name="T17" fmla="*/ 41 h 110"/>
                <a:gd name="T18" fmla="*/ 104 w 104"/>
                <a:gd name="T19"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104" y="41"/>
                  </a:moveTo>
                  <a:cubicBezTo>
                    <a:pt x="104" y="68"/>
                    <a:pt x="84" y="92"/>
                    <a:pt x="52" y="110"/>
                  </a:cubicBezTo>
                  <a:cubicBezTo>
                    <a:pt x="20" y="92"/>
                    <a:pt x="0" y="68"/>
                    <a:pt x="0" y="41"/>
                  </a:cubicBezTo>
                  <a:cubicBezTo>
                    <a:pt x="0" y="15"/>
                    <a:pt x="0" y="15"/>
                    <a:pt x="0" y="15"/>
                  </a:cubicBezTo>
                  <a:cubicBezTo>
                    <a:pt x="13" y="15"/>
                    <a:pt x="25" y="11"/>
                    <a:pt x="33" y="6"/>
                  </a:cubicBezTo>
                  <a:cubicBezTo>
                    <a:pt x="38" y="2"/>
                    <a:pt x="45" y="0"/>
                    <a:pt x="52" y="0"/>
                  </a:cubicBezTo>
                  <a:cubicBezTo>
                    <a:pt x="59" y="0"/>
                    <a:pt x="66" y="2"/>
                    <a:pt x="71" y="6"/>
                  </a:cubicBezTo>
                  <a:cubicBezTo>
                    <a:pt x="79" y="11"/>
                    <a:pt x="91" y="15"/>
                    <a:pt x="104" y="15"/>
                  </a:cubicBezTo>
                  <a:cubicBezTo>
                    <a:pt x="104" y="41"/>
                    <a:pt x="104" y="41"/>
                    <a:pt x="104" y="41"/>
                  </a:cubicBezTo>
                  <a:cubicBezTo>
                    <a:pt x="104" y="41"/>
                    <a:pt x="104" y="41"/>
                    <a:pt x="104" y="41"/>
                  </a:cubicBezTo>
                  <a:close/>
                </a:path>
              </a:pathLst>
            </a:custGeom>
            <a:noFill/>
            <a:ln w="2540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9" name="Freeform 69">
              <a:extLst>
                <a:ext uri="{FF2B5EF4-FFF2-40B4-BE49-F238E27FC236}">
                  <a16:creationId xmlns:a16="http://schemas.microsoft.com/office/drawing/2014/main" id="{8E3AEBDF-1375-41CD-931E-7993CEB7C878}"/>
                </a:ext>
              </a:extLst>
            </p:cNvPr>
            <p:cNvSpPr>
              <a:spLocks/>
            </p:cNvSpPr>
            <p:nvPr/>
          </p:nvSpPr>
          <p:spPr bwMode="auto">
            <a:xfrm>
              <a:off x="3870" y="2167"/>
              <a:ext cx="93" cy="72"/>
            </a:xfrm>
            <a:custGeom>
              <a:avLst/>
              <a:gdLst>
                <a:gd name="T0" fmla="*/ 93 w 93"/>
                <a:gd name="T1" fmla="*/ 0 h 72"/>
                <a:gd name="T2" fmla="*/ 22 w 93"/>
                <a:gd name="T3" fmla="*/ 72 h 72"/>
                <a:gd name="T4" fmla="*/ 0 w 93"/>
                <a:gd name="T5" fmla="*/ 51 h 72"/>
              </a:gdLst>
              <a:ahLst/>
              <a:cxnLst>
                <a:cxn ang="0">
                  <a:pos x="T0" y="T1"/>
                </a:cxn>
                <a:cxn ang="0">
                  <a:pos x="T2" y="T3"/>
                </a:cxn>
                <a:cxn ang="0">
                  <a:pos x="T4" y="T5"/>
                </a:cxn>
              </a:cxnLst>
              <a:rect l="0" t="0" r="r" b="b"/>
              <a:pathLst>
                <a:path w="93" h="72">
                  <a:moveTo>
                    <a:pt x="93" y="0"/>
                  </a:moveTo>
                  <a:lnTo>
                    <a:pt x="22" y="72"/>
                  </a:lnTo>
                  <a:lnTo>
                    <a:pt x="0" y="51"/>
                  </a:lnTo>
                </a:path>
              </a:pathLst>
            </a:custGeom>
            <a:noFill/>
            <a:ln w="254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6267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67809FD-9E8B-448E-BAEF-1301153912E6}"/>
              </a:ext>
            </a:extLst>
          </p:cNvPr>
          <p:cNvSpPr/>
          <p:nvPr/>
        </p:nvSpPr>
        <p:spPr>
          <a:xfrm>
            <a:off x="0" y="3615070"/>
            <a:ext cx="12192000" cy="264750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Keeping your data safe</a:t>
            </a:r>
            <a:endParaRPr lang="en-US" sz="2800" dirty="0"/>
          </a:p>
        </p:txBody>
      </p:sp>
      <p:sp>
        <p:nvSpPr>
          <p:cNvPr id="4" name="TextBox 33">
            <a:extLst>
              <a:ext uri="{FF2B5EF4-FFF2-40B4-BE49-F238E27FC236}">
                <a16:creationId xmlns:a16="http://schemas.microsoft.com/office/drawing/2014/main" id="{4CE8EB3A-1752-4D0F-A03F-28D5D5F52647}"/>
              </a:ext>
            </a:extLst>
          </p:cNvPr>
          <p:cNvSpPr txBox="1"/>
          <p:nvPr/>
        </p:nvSpPr>
        <p:spPr>
          <a:xfrm>
            <a:off x="2348796" y="1576232"/>
            <a:ext cx="3427521" cy="1505857"/>
          </a:xfrm>
          <a:prstGeom prst="rect">
            <a:avLst/>
          </a:prstGeom>
          <a:noFill/>
        </p:spPr>
        <p:txBody>
          <a:bodyPr wrap="square" lIns="186339" tIns="186339" rIns="186339" bIns="186339" rtlCol="0" anchor="t">
            <a:spAutoFit/>
          </a:bodyPr>
          <a:lstStyle/>
          <a:p>
            <a:pPr defTabSz="914049" fontAlgn="base">
              <a:lnSpc>
                <a:spcPct val="90000"/>
              </a:lnSpc>
              <a:spcBef>
                <a:spcPts val="600"/>
              </a:spcBef>
              <a:buSzPct val="90000"/>
              <a:defRPr/>
            </a:pPr>
            <a:r>
              <a:rPr lang="en-US" sz="2800">
                <a:solidFill>
                  <a:schemeClr val="accent5"/>
                </a:solidFill>
                <a:latin typeface="Segoe UI Semibold" panose="020B0702040204020203" pitchFamily="34" charset="0"/>
                <a:cs typeface="Segoe UI Semibold" panose="020B0702040204020203" pitchFamily="34" charset="0"/>
              </a:rPr>
              <a:t>Files</a:t>
            </a:r>
            <a:r>
              <a:rPr lang="en-US" sz="2800">
                <a:gradFill>
                  <a:gsLst>
                    <a:gs pos="98039">
                      <a:schemeClr val="tx2"/>
                    </a:gs>
                    <a:gs pos="79412">
                      <a:schemeClr val="tx2"/>
                    </a:gs>
                  </a:gsLst>
                  <a:lin ang="5400000" scaled="0"/>
                </a:gradFill>
                <a:latin typeface="Segoe UI Semibold" panose="020B0702040204020203" pitchFamily="34" charset="0"/>
                <a:cs typeface="Segoe UI Semibold" panose="020B0702040204020203" pitchFamily="34" charset="0"/>
              </a:rPr>
              <a:t> </a:t>
            </a:r>
          </a:p>
          <a:p>
            <a:pPr defTabSz="950791">
              <a:lnSpc>
                <a:spcPct val="90000"/>
              </a:lnSpc>
              <a:spcBef>
                <a:spcPts val="600"/>
              </a:spcBef>
              <a:defRPr/>
            </a:pPr>
            <a:r>
              <a:rPr lang="en-US" sz="2400">
                <a:gradFill>
                  <a:gsLst>
                    <a:gs pos="79412">
                      <a:schemeClr val="tx1"/>
                    </a:gs>
                    <a:gs pos="60000">
                      <a:schemeClr val="tx1"/>
                    </a:gs>
                  </a:gsLst>
                  <a:lin ang="5400000" scaled="0"/>
                </a:gradFill>
              </a:rPr>
              <a:t>Your files are the heart of your business</a:t>
            </a:r>
            <a:endParaRPr lang="en-US" sz="2400" dirty="0">
              <a:gradFill>
                <a:gsLst>
                  <a:gs pos="79412">
                    <a:schemeClr val="tx1"/>
                  </a:gs>
                  <a:gs pos="60000">
                    <a:schemeClr val="tx1"/>
                  </a:gs>
                </a:gsLst>
                <a:lin ang="5400000" scaled="0"/>
              </a:gradFill>
            </a:endParaRPr>
          </a:p>
        </p:txBody>
      </p:sp>
      <p:sp>
        <p:nvSpPr>
          <p:cNvPr id="5" name="Copy_E8C8">
            <a:extLst>
              <a:ext uri="{FF2B5EF4-FFF2-40B4-BE49-F238E27FC236}">
                <a16:creationId xmlns:a16="http://schemas.microsoft.com/office/drawing/2014/main" id="{78F6C13E-57D8-47C6-98ED-EBDB6738C042}"/>
              </a:ext>
            </a:extLst>
          </p:cNvPr>
          <p:cNvSpPr>
            <a:spLocks noChangeAspect="1" noEditPoints="1"/>
          </p:cNvSpPr>
          <p:nvPr/>
        </p:nvSpPr>
        <p:spPr bwMode="auto">
          <a:xfrm>
            <a:off x="1149052" y="1931631"/>
            <a:ext cx="545086" cy="628862"/>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TextBox 37">
            <a:extLst>
              <a:ext uri="{FF2B5EF4-FFF2-40B4-BE49-F238E27FC236}">
                <a16:creationId xmlns:a16="http://schemas.microsoft.com/office/drawing/2014/main" id="{1E398922-A5E0-45D1-8A30-9F4785BDEED7}"/>
              </a:ext>
            </a:extLst>
          </p:cNvPr>
          <p:cNvSpPr txBox="1"/>
          <p:nvPr/>
        </p:nvSpPr>
        <p:spPr>
          <a:xfrm>
            <a:off x="7799387" y="1537760"/>
            <a:ext cx="3505201" cy="1582802"/>
          </a:xfrm>
          <a:prstGeom prst="rect">
            <a:avLst/>
          </a:prstGeom>
          <a:noFill/>
        </p:spPr>
        <p:txBody>
          <a:bodyPr wrap="square" lIns="186339" tIns="186339" rIns="186339" bIns="186339" rtlCol="0" anchor="t">
            <a:spAutoFit/>
          </a:bodyPr>
          <a:lstStyle/>
          <a:p>
            <a:pPr defTabSz="950791">
              <a:lnSpc>
                <a:spcPct val="90000"/>
              </a:lnSpc>
              <a:spcBef>
                <a:spcPts val="600"/>
              </a:spcBef>
              <a:spcAft>
                <a:spcPts val="600"/>
              </a:spcAft>
              <a:defRPr/>
            </a:pPr>
            <a:r>
              <a:rPr lang="en-US" sz="2800">
                <a:solidFill>
                  <a:schemeClr val="accent5"/>
                </a:solidFill>
                <a:latin typeface="Segoe UI Semibold" panose="020B0702040204020203" pitchFamily="34" charset="0"/>
                <a:cs typeface="Segoe UI Semibold" panose="020B0702040204020203" pitchFamily="34" charset="0"/>
              </a:rPr>
              <a:t>Losing content </a:t>
            </a:r>
          </a:p>
          <a:p>
            <a:pPr defTabSz="950791">
              <a:lnSpc>
                <a:spcPct val="90000"/>
              </a:lnSpc>
              <a:spcBef>
                <a:spcPts val="600"/>
              </a:spcBef>
              <a:spcAft>
                <a:spcPts val="600"/>
              </a:spcAft>
              <a:defRPr/>
            </a:pPr>
            <a:r>
              <a:rPr lang="en-US" sz="2400">
                <a:gradFill>
                  <a:gsLst>
                    <a:gs pos="79412">
                      <a:schemeClr val="tx1"/>
                    </a:gs>
                    <a:gs pos="60000">
                      <a:schemeClr val="tx1"/>
                    </a:gs>
                  </a:gsLst>
                  <a:lin ang="5400000" scaled="0"/>
                </a:gradFill>
              </a:rPr>
              <a:t>Can disrupt or </a:t>
            </a:r>
            <a:br>
              <a:rPr lang="en-US" sz="2400">
                <a:gradFill>
                  <a:gsLst>
                    <a:gs pos="79412">
                      <a:schemeClr val="tx1"/>
                    </a:gs>
                    <a:gs pos="60000">
                      <a:schemeClr val="tx1"/>
                    </a:gs>
                  </a:gsLst>
                  <a:lin ang="5400000" scaled="0"/>
                </a:gradFill>
              </a:rPr>
            </a:br>
            <a:r>
              <a:rPr lang="en-US" sz="2400">
                <a:gradFill>
                  <a:gsLst>
                    <a:gs pos="79412">
                      <a:schemeClr val="tx1"/>
                    </a:gs>
                    <a:gs pos="60000">
                      <a:schemeClr val="tx1"/>
                    </a:gs>
                  </a:gsLst>
                  <a:lin ang="5400000" scaled="0"/>
                </a:gradFill>
              </a:rPr>
              <a:t>destroy productivity</a:t>
            </a:r>
            <a:endParaRPr lang="en-US" sz="2400" dirty="0">
              <a:gradFill>
                <a:gsLst>
                  <a:gs pos="79412">
                    <a:schemeClr val="tx1"/>
                  </a:gs>
                  <a:gs pos="60000">
                    <a:schemeClr val="tx1"/>
                  </a:gs>
                </a:gsLst>
                <a:lin ang="5400000" scaled="0"/>
              </a:gradFill>
            </a:endParaRPr>
          </a:p>
        </p:txBody>
      </p:sp>
      <p:sp>
        <p:nvSpPr>
          <p:cNvPr id="7" name="shield_3">
            <a:extLst>
              <a:ext uri="{FF2B5EF4-FFF2-40B4-BE49-F238E27FC236}">
                <a16:creationId xmlns:a16="http://schemas.microsoft.com/office/drawing/2014/main" id="{3D69F6ED-C499-4733-858E-A0342DB77E22}"/>
              </a:ext>
            </a:extLst>
          </p:cNvPr>
          <p:cNvSpPr>
            <a:spLocks noChangeAspect="1" noEditPoints="1"/>
          </p:cNvSpPr>
          <p:nvPr/>
        </p:nvSpPr>
        <p:spPr bwMode="auto">
          <a:xfrm>
            <a:off x="6554585" y="1924168"/>
            <a:ext cx="635202" cy="64378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317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51">
            <a:extLst>
              <a:ext uri="{FF2B5EF4-FFF2-40B4-BE49-F238E27FC236}">
                <a16:creationId xmlns:a16="http://schemas.microsoft.com/office/drawing/2014/main" id="{DAC2F8D5-24A6-47C2-BD86-13E1A12E61DD}"/>
              </a:ext>
            </a:extLst>
          </p:cNvPr>
          <p:cNvSpPr txBox="1"/>
          <p:nvPr/>
        </p:nvSpPr>
        <p:spPr>
          <a:xfrm>
            <a:off x="1824850" y="4792662"/>
            <a:ext cx="8786775" cy="1191053"/>
          </a:xfrm>
          <a:prstGeom prst="rect">
            <a:avLst/>
          </a:prstGeom>
          <a:noFill/>
        </p:spPr>
        <p:txBody>
          <a:bodyPr wrap="none" lIns="182854" tIns="146283" rIns="182854" bIns="146283" rtlCol="0">
            <a:spAutoFit/>
          </a:bodyPr>
          <a:lstStyle/>
          <a:p>
            <a:pPr algn="ctr" defTabSz="950791">
              <a:lnSpc>
                <a:spcPct val="90000"/>
              </a:lnSpc>
              <a:spcBef>
                <a:spcPts val="1800"/>
              </a:spcBef>
              <a:defRPr/>
            </a:pPr>
            <a:r>
              <a:rPr lang="en-US" sz="2400">
                <a:gradFill>
                  <a:gsLst>
                    <a:gs pos="79412">
                      <a:schemeClr val="tx1"/>
                    </a:gs>
                    <a:gs pos="60000">
                      <a:schemeClr val="tx1"/>
                    </a:gs>
                  </a:gsLst>
                  <a:lin ang="5400000" scaled="0"/>
                </a:gradFill>
              </a:rPr>
              <a:t>Allowing self service recovery for the last 30 days up to the second  </a:t>
            </a:r>
          </a:p>
          <a:p>
            <a:pPr algn="ctr" defTabSz="950791">
              <a:lnSpc>
                <a:spcPct val="90000"/>
              </a:lnSpc>
              <a:spcBef>
                <a:spcPts val="1800"/>
              </a:spcBef>
              <a:defRPr/>
            </a:pPr>
            <a:r>
              <a:rPr lang="en-US" sz="2400">
                <a:gradFill>
                  <a:gsLst>
                    <a:gs pos="79412">
                      <a:schemeClr val="tx1"/>
                    </a:gs>
                    <a:gs pos="60000">
                      <a:schemeClr val="tx1"/>
                    </a:gs>
                  </a:gsLst>
                  <a:lin ang="5400000" scaled="0"/>
                </a:gradFill>
              </a:rPr>
              <a:t>Recover from accidental deletes, corruption, or ransomware events</a:t>
            </a:r>
            <a:endParaRPr lang="en-US" sz="2400" dirty="0">
              <a:gradFill>
                <a:gsLst>
                  <a:gs pos="79412">
                    <a:schemeClr val="tx1"/>
                  </a:gs>
                  <a:gs pos="60000">
                    <a:schemeClr val="tx1"/>
                  </a:gs>
                </a:gsLst>
                <a:lin ang="5400000" scaled="0"/>
              </a:gradFill>
            </a:endParaRPr>
          </a:p>
        </p:txBody>
      </p:sp>
      <p:sp>
        <p:nvSpPr>
          <p:cNvPr id="9" name="TextBox 52">
            <a:extLst>
              <a:ext uri="{FF2B5EF4-FFF2-40B4-BE49-F238E27FC236}">
                <a16:creationId xmlns:a16="http://schemas.microsoft.com/office/drawing/2014/main" id="{AD428F70-558C-4D17-86C9-A5E620ADD24E}"/>
              </a:ext>
            </a:extLst>
          </p:cNvPr>
          <p:cNvSpPr txBox="1"/>
          <p:nvPr/>
        </p:nvSpPr>
        <p:spPr>
          <a:xfrm>
            <a:off x="3082924" y="3975388"/>
            <a:ext cx="6270626" cy="764116"/>
          </a:xfrm>
          <a:prstGeom prst="rect">
            <a:avLst/>
          </a:prstGeom>
          <a:noFill/>
        </p:spPr>
        <p:txBody>
          <a:bodyPr wrap="square" lIns="186339" tIns="186339" rIns="186339" bIns="186339" rtlCol="0" anchor="t">
            <a:spAutoFit/>
          </a:bodyPr>
          <a:lstStyle/>
          <a:p>
            <a:pPr algn="ctr" defTabSz="950791">
              <a:lnSpc>
                <a:spcPct val="90000"/>
              </a:lnSpc>
              <a:spcBef>
                <a:spcPts val="600"/>
              </a:spcBef>
              <a:spcAft>
                <a:spcPts val="600"/>
              </a:spcAft>
              <a:defRPr/>
            </a:pPr>
            <a:r>
              <a:rPr lang="en-US" sz="2800">
                <a:solidFill>
                  <a:schemeClr val="accent5"/>
                </a:solidFill>
                <a:latin typeface="Segoe UI Semibold" panose="020B0702040204020203" pitchFamily="34" charset="0"/>
                <a:cs typeface="Segoe UI Semibold" panose="020B0702040204020203" pitchFamily="34" charset="0"/>
              </a:rPr>
              <a:t>INTRODUCING FILES RESTORE</a:t>
            </a:r>
            <a:endParaRPr lang="en-US" sz="2400" dirty="0">
              <a:solidFill>
                <a:schemeClr val="accent5"/>
              </a:solidFill>
            </a:endParaRPr>
          </a:p>
        </p:txBody>
      </p:sp>
      <p:cxnSp>
        <p:nvCxnSpPr>
          <p:cNvPr id="10" name="Straight Connector 2">
            <a:extLst>
              <a:ext uri="{FF2B5EF4-FFF2-40B4-BE49-F238E27FC236}">
                <a16:creationId xmlns:a16="http://schemas.microsoft.com/office/drawing/2014/main" id="{920C15FB-D2C8-4C2C-802B-54399E8F83C6}"/>
              </a:ext>
            </a:extLst>
          </p:cNvPr>
          <p:cNvCxnSpPr/>
          <p:nvPr/>
        </p:nvCxnSpPr>
        <p:spPr>
          <a:xfrm>
            <a:off x="7589838" y="1576232"/>
            <a:ext cx="0" cy="1463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4CB76913-91E4-455A-A084-952B93088F9C}"/>
              </a:ext>
            </a:extLst>
          </p:cNvPr>
          <p:cNvCxnSpPr/>
          <p:nvPr/>
        </p:nvCxnSpPr>
        <p:spPr>
          <a:xfrm>
            <a:off x="2103438" y="1576232"/>
            <a:ext cx="0" cy="1463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2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40F2E657-DD6E-4AF2-B7FB-45D0761FAC0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79820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DF7F9C0-5565-46F3-A8B2-FD85F42C28C0}"/>
              </a:ext>
            </a:extLst>
          </p:cNvPr>
          <p:cNvPicPr>
            <a:picLocks noChangeAspect="1"/>
          </p:cNvPicPr>
          <p:nvPr/>
        </p:nvPicPr>
        <p:blipFill>
          <a:blip r:embed="rId3"/>
          <a:stretch>
            <a:fillRect/>
          </a:stretch>
        </p:blipFill>
        <p:spPr>
          <a:xfrm>
            <a:off x="0" y="0"/>
            <a:ext cx="12191118" cy="6857504"/>
          </a:xfrm>
          <a:prstGeom prst="rect">
            <a:avLst/>
          </a:prstGeom>
        </p:spPr>
      </p:pic>
    </p:spTree>
    <p:extLst>
      <p:ext uri="{BB962C8B-B14F-4D97-AF65-F5344CB8AC3E}">
        <p14:creationId xmlns:p14="http://schemas.microsoft.com/office/powerpoint/2010/main" val="398260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C51B4083-7DFF-4AD8-8882-C08F2CD33EBD}"/>
              </a:ext>
            </a:extLst>
          </p:cNvPr>
          <p:cNvGrpSpPr/>
          <p:nvPr/>
        </p:nvGrpSpPr>
        <p:grpSpPr>
          <a:xfrm>
            <a:off x="1" y="112888"/>
            <a:ext cx="12192000" cy="6409799"/>
            <a:chOff x="-797" y="457250"/>
            <a:chExt cx="12180032" cy="6395373"/>
          </a:xfrm>
        </p:grpSpPr>
        <p:sp>
          <p:nvSpPr>
            <p:cNvPr id="5" name="Rectangle 5">
              <a:extLst>
                <a:ext uri="{FF2B5EF4-FFF2-40B4-BE49-F238E27FC236}">
                  <a16:creationId xmlns:a16="http://schemas.microsoft.com/office/drawing/2014/main" id="{CDD86539-56F4-4232-92C0-BD99AF43BD37}"/>
                </a:ext>
              </a:extLst>
            </p:cNvPr>
            <p:cNvSpPr/>
            <p:nvPr/>
          </p:nvSpPr>
          <p:spPr>
            <a:xfrm>
              <a:off x="-797" y="457250"/>
              <a:ext cx="12180032" cy="6395373"/>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 name="Rectangle 6">
              <a:extLst>
                <a:ext uri="{FF2B5EF4-FFF2-40B4-BE49-F238E27FC236}">
                  <a16:creationId xmlns:a16="http://schemas.microsoft.com/office/drawing/2014/main" id="{2418505C-06E5-4184-95A3-587BA56E0DF9}"/>
                </a:ext>
              </a:extLst>
            </p:cNvPr>
            <p:cNvSpPr/>
            <p:nvPr/>
          </p:nvSpPr>
          <p:spPr>
            <a:xfrm>
              <a:off x="3061357" y="2491704"/>
              <a:ext cx="6633480" cy="1620565"/>
            </a:xfrm>
            <a:prstGeom prst="rect">
              <a:avLst/>
            </a:prstGeom>
            <a:solidFill>
              <a:schemeClr val="bg1"/>
            </a:solidFill>
            <a:ln>
              <a:noFill/>
            </a:ln>
            <a:effectLst>
              <a:outerShdw blurRad="203200" dist="38100" dir="2700000" algn="tl"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9781" tIns="186521" rIns="186521"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14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Are you sure you want to restore your OneDrive?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071"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Restoring your OneDrive to 8/12/2017 3:49:02 PM will revert 2300 changes.</a:t>
              </a:r>
              <a:endParaRPr kumimoji="0" lang="en-US" sz="1071"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Rounded Corners 7">
              <a:extLst>
                <a:ext uri="{FF2B5EF4-FFF2-40B4-BE49-F238E27FC236}">
                  <a16:creationId xmlns:a16="http://schemas.microsoft.com/office/drawing/2014/main" id="{B181C74C-8A79-4A8D-8AC0-5C057DE175C8}"/>
                </a:ext>
              </a:extLst>
            </p:cNvPr>
            <p:cNvSpPr/>
            <p:nvPr/>
          </p:nvSpPr>
          <p:spPr>
            <a:xfrm>
              <a:off x="7617255" y="3580886"/>
              <a:ext cx="826250" cy="281732"/>
            </a:xfrm>
            <a:prstGeom prst="roundRect">
              <a:avLst>
                <a:gd name="adj" fmla="val 0"/>
              </a:avLst>
            </a:prstGeom>
            <a:solidFill>
              <a:srgbClr val="00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Restore</a:t>
              </a:r>
              <a:endParaRPr kumimoji="0" lang="en-US" sz="107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8">
              <a:extLst>
                <a:ext uri="{FF2B5EF4-FFF2-40B4-BE49-F238E27FC236}">
                  <a16:creationId xmlns:a16="http://schemas.microsoft.com/office/drawing/2014/main" id="{9F5094BE-55EE-4362-B678-1F49BC75D04C}"/>
                </a:ext>
              </a:extLst>
            </p:cNvPr>
            <p:cNvSpPr/>
            <p:nvPr/>
          </p:nvSpPr>
          <p:spPr>
            <a:xfrm>
              <a:off x="8520650" y="3580886"/>
              <a:ext cx="826250" cy="28173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Cancel</a:t>
              </a:r>
              <a:endParaRPr kumimoji="0" lang="en-US" sz="1071"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933671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p:txBody>
          <a:bodyPr/>
          <a:lstStyle/>
          <a:p>
            <a:pPr marL="0" indent="0">
              <a:buNone/>
            </a:pPr>
            <a:r>
              <a:rPr lang="en-US" dirty="0"/>
              <a:t>Thomas Stensitzki</a:t>
            </a:r>
          </a:p>
          <a:p>
            <a:pPr marL="0" indent="0">
              <a:buNone/>
            </a:pPr>
            <a:r>
              <a:rPr lang="en-US" dirty="0"/>
              <a:t>Owner | Enterprise Consultant</a:t>
            </a:r>
            <a:br>
              <a:rPr lang="en-US" dirty="0"/>
            </a:br>
            <a:r>
              <a:rPr lang="en-US" dirty="0"/>
              <a:t>Granikos GmbH &amp; Co. KG</a:t>
            </a:r>
            <a:br>
              <a:rPr lang="en-US" dirty="0"/>
            </a:br>
            <a:br>
              <a:rPr lang="en-US" dirty="0"/>
            </a:br>
            <a:r>
              <a:rPr lang="en-US" dirty="0"/>
              <a:t>MVP | MCT | MCSM</a:t>
            </a:r>
          </a:p>
          <a:p>
            <a:pPr marL="0" indent="0">
              <a:buNone/>
            </a:pPr>
            <a:endParaRPr lang="en-US" dirty="0"/>
          </a:p>
          <a:p>
            <a:pPr marL="0" indent="0">
              <a:buNone/>
            </a:pPr>
            <a:r>
              <a:rPr lang="en-US" dirty="0"/>
              <a:t>Blog</a:t>
            </a:r>
            <a:r>
              <a:rPr lang="en-US"/>
              <a:t>: </a:t>
            </a:r>
            <a:r>
              <a:rPr lang="en-US">
                <a:hlinkClick r:id="rId3"/>
              </a:rPr>
              <a:t>http://blog.Stensitzki.de</a:t>
            </a:r>
            <a:r>
              <a:rPr lang="en-US"/>
              <a:t> </a:t>
            </a:r>
            <a:endParaRPr lang="en-US" dirty="0"/>
          </a:p>
        </p:txBody>
      </p:sp>
      <p:pic>
        <p:nvPicPr>
          <p:cNvPr id="4" name="Grafik 3" descr="Ein Bild, das ClipArt enthält.&#10;&#10;Mit hoher Zuverlässigkeit generierte Beschreibung">
            <a:extLst>
              <a:ext uri="{FF2B5EF4-FFF2-40B4-BE49-F238E27FC236}">
                <a16:creationId xmlns:a16="http://schemas.microsoft.com/office/drawing/2014/main" id="{CBFC5E86-CEE7-4B55-9903-0B25380DC6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4747" y="5253417"/>
            <a:ext cx="2289053" cy="923546"/>
          </a:xfrm>
          <a:prstGeom prst="rect">
            <a:avLst/>
          </a:prstGeom>
        </p:spPr>
      </p:pic>
    </p:spTree>
    <p:extLst>
      <p:ext uri="{BB962C8B-B14F-4D97-AF65-F5344CB8AC3E}">
        <p14:creationId xmlns:p14="http://schemas.microsoft.com/office/powerpoint/2010/main" val="420966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4B4810B-5CE7-4625-9241-8F6E6390950E}"/>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Protect and manage for admins</a:t>
            </a:r>
            <a:endParaRPr lang="en-US" sz="4300" kern="0" dirty="0">
              <a:solidFill>
                <a:schemeClr val="accent5"/>
              </a:solidFill>
              <a:cs typeface="Segoe UI" panose="020B0502040204020203" pitchFamily="34" charset="0"/>
            </a:endParaRPr>
          </a:p>
        </p:txBody>
      </p:sp>
      <p:sp>
        <p:nvSpPr>
          <p:cNvPr id="4" name="Text Placeholder 11">
            <a:extLst>
              <a:ext uri="{FF2B5EF4-FFF2-40B4-BE49-F238E27FC236}">
                <a16:creationId xmlns:a16="http://schemas.microsoft.com/office/drawing/2014/main" id="{11FD9B00-2E8B-4B49-8792-02DF28F02BEE}"/>
              </a:ext>
            </a:extLst>
          </p:cNvPr>
          <p:cNvSpPr txBox="1">
            <a:spLocks/>
          </p:cNvSpPr>
          <p:nvPr/>
        </p:nvSpPr>
        <p:spPr>
          <a:xfrm>
            <a:off x="274639" y="1773936"/>
            <a:ext cx="6019798" cy="2640723"/>
          </a:xfrm>
          <a:prstGeom prst="rect">
            <a:avLst/>
          </a:prstGeom>
        </p:spPr>
        <p:txBody>
          <a:bodyPr lIns="182880" tIns="146304" rIns="182880" bIns="146304"/>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Rest easy with global scale, reliability,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and compliance</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Protect your files with sharing and security controls in the OneDrive admin center</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Apply conditional access policies</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Bring Office 365 to your datacenter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with hybrid capabilities</a:t>
            </a:r>
          </a:p>
          <a:p>
            <a:pPr marL="0" indent="0" defTabSz="932395">
              <a:spcBef>
                <a:spcPts val="0"/>
              </a:spcBef>
              <a:spcAft>
                <a:spcPts val="1800"/>
              </a:spcAft>
              <a:buNone/>
            </a:pP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Comply with data residency requirements </a:t>
            </a:r>
            <a:br>
              <a:rPr lang="en-US" sz="2400" kern="0" spc="-30" dirty="0">
                <a:gradFill>
                  <a:gsLst>
                    <a:gs pos="97872">
                      <a:schemeClr val="tx1"/>
                    </a:gs>
                    <a:gs pos="76000">
                      <a:schemeClr val="tx1"/>
                    </a:gs>
                  </a:gsLst>
                  <a:lin ang="5400000" scaled="0"/>
                </a:gradFill>
                <a:latin typeface="+mn-lt"/>
                <a:cs typeface="Segoe UI Semibold" panose="020B0702040204020203" pitchFamily="34" charset="0"/>
              </a:rPr>
            </a:br>
            <a:r>
              <a:rPr lang="en-US" sz="2400" kern="0" spc="-30" dirty="0">
                <a:gradFill>
                  <a:gsLst>
                    <a:gs pos="97872">
                      <a:schemeClr val="tx1"/>
                    </a:gs>
                    <a:gs pos="76000">
                      <a:schemeClr val="tx1"/>
                    </a:gs>
                  </a:gsLst>
                  <a:lin ang="5400000" scaled="0"/>
                </a:gradFill>
                <a:latin typeface="+mn-lt"/>
                <a:cs typeface="Segoe UI Semibold" panose="020B0702040204020203" pitchFamily="34" charset="0"/>
              </a:rPr>
              <a:t>with multi-geo support</a:t>
            </a:r>
          </a:p>
        </p:txBody>
      </p:sp>
      <p:pic>
        <p:nvPicPr>
          <p:cNvPr id="5" name="Picture 31">
            <a:extLst>
              <a:ext uri="{FF2B5EF4-FFF2-40B4-BE49-F238E27FC236}">
                <a16:creationId xmlns:a16="http://schemas.microsoft.com/office/drawing/2014/main" id="{7991AB19-1D44-4DC4-A76B-360D7D10ACB2}"/>
              </a:ext>
            </a:extLst>
          </p:cNvPr>
          <p:cNvPicPr>
            <a:picLocks noChangeAspect="1"/>
          </p:cNvPicPr>
          <p:nvPr/>
        </p:nvPicPr>
        <p:blipFill>
          <a:blip r:embed="rId3"/>
          <a:stretch>
            <a:fillRect/>
          </a:stretch>
        </p:blipFill>
        <p:spPr>
          <a:xfrm>
            <a:off x="7172393" y="2237554"/>
            <a:ext cx="9287970" cy="6207242"/>
          </a:xfrm>
          <a:prstGeom prst="rect">
            <a:avLst/>
          </a:prstGeom>
        </p:spPr>
      </p:pic>
      <p:pic>
        <p:nvPicPr>
          <p:cNvPr id="6" name="One Drive Image">
            <a:extLst>
              <a:ext uri="{FF2B5EF4-FFF2-40B4-BE49-F238E27FC236}">
                <a16:creationId xmlns:a16="http://schemas.microsoft.com/office/drawing/2014/main" id="{8DB601FC-A920-4AD5-A973-FD0F7F39E36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3096" y="1483751"/>
            <a:ext cx="6568193" cy="6105454"/>
          </a:xfrm>
          <a:prstGeom prst="rect">
            <a:avLst/>
          </a:prstGeom>
        </p:spPr>
      </p:pic>
      <p:grpSp>
        <p:nvGrpSpPr>
          <p:cNvPr id="7" name="Graphic 331">
            <a:extLst>
              <a:ext uri="{FF2B5EF4-FFF2-40B4-BE49-F238E27FC236}">
                <a16:creationId xmlns:a16="http://schemas.microsoft.com/office/drawing/2014/main" id="{6783239C-4931-4E9C-8B52-8644B860CE32}"/>
              </a:ext>
            </a:extLst>
          </p:cNvPr>
          <p:cNvGrpSpPr/>
          <p:nvPr/>
        </p:nvGrpSpPr>
        <p:grpSpPr>
          <a:xfrm>
            <a:off x="181401" y="79174"/>
            <a:ext cx="628827" cy="571901"/>
            <a:chOff x="6089649" y="3382962"/>
            <a:chExt cx="257175" cy="228600"/>
          </a:xfrm>
        </p:grpSpPr>
        <p:sp>
          <p:nvSpPr>
            <p:cNvPr id="8" name="Freeform: Shape 27">
              <a:extLst>
                <a:ext uri="{FF2B5EF4-FFF2-40B4-BE49-F238E27FC236}">
                  <a16:creationId xmlns:a16="http://schemas.microsoft.com/office/drawing/2014/main" id="{93FF2C57-528A-4809-9FFD-DF6007EE6D93}"/>
                </a:ext>
              </a:extLst>
            </p:cNvPr>
            <p:cNvSpPr/>
            <p:nvPr/>
          </p:nvSpPr>
          <p:spPr>
            <a:xfrm>
              <a:off x="6094412" y="3387725"/>
              <a:ext cx="161925" cy="219075"/>
            </a:xfrm>
            <a:custGeom>
              <a:avLst/>
              <a:gdLst/>
              <a:ahLst/>
              <a:cxnLst/>
              <a:rect l="0" t="0" r="0" b="0"/>
              <a:pathLst>
                <a:path w="161925" h="219075">
                  <a:moveTo>
                    <a:pt x="161925" y="100965"/>
                  </a:moveTo>
                  <a:lnTo>
                    <a:pt x="161925" y="219075"/>
                  </a:lnTo>
                  <a:lnTo>
                    <a:pt x="0" y="219075"/>
                  </a:lnTo>
                  <a:lnTo>
                    <a:pt x="0" y="85725"/>
                  </a:lnTo>
                  <a:lnTo>
                    <a:pt x="154305" y="85725"/>
                  </a:lnTo>
                  <a:moveTo>
                    <a:pt x="126683" y="85725"/>
                  </a:moveTo>
                  <a:lnTo>
                    <a:pt x="126683" y="45720"/>
                  </a:lnTo>
                  <a:cubicBezTo>
                    <a:pt x="126683" y="20955"/>
                    <a:pt x="106680" y="0"/>
                    <a:pt x="80963" y="0"/>
                  </a:cubicBezTo>
                  <a:cubicBezTo>
                    <a:pt x="55245" y="0"/>
                    <a:pt x="36195" y="20003"/>
                    <a:pt x="36195" y="45720"/>
                  </a:cubicBezTo>
                  <a:lnTo>
                    <a:pt x="36195" y="85725"/>
                  </a:lnTo>
                  <a:moveTo>
                    <a:pt x="80963" y="178118"/>
                  </a:moveTo>
                  <a:lnTo>
                    <a:pt x="80963" y="132398"/>
                  </a:lnTo>
                  <a:moveTo>
                    <a:pt x="80963" y="133350"/>
                  </a:moveTo>
                  <a:cubicBezTo>
                    <a:pt x="75248" y="133350"/>
                    <a:pt x="71438" y="137160"/>
                    <a:pt x="71438" y="142875"/>
                  </a:cubicBezTo>
                  <a:cubicBezTo>
                    <a:pt x="71438" y="148590"/>
                    <a:pt x="75248" y="152400"/>
                    <a:pt x="80963" y="152400"/>
                  </a:cubicBezTo>
                  <a:cubicBezTo>
                    <a:pt x="86678" y="152400"/>
                    <a:pt x="90488" y="148590"/>
                    <a:pt x="90488" y="142875"/>
                  </a:cubicBezTo>
                  <a:cubicBezTo>
                    <a:pt x="90488" y="137160"/>
                    <a:pt x="86678" y="133350"/>
                    <a:pt x="80963" y="133350"/>
                  </a:cubicBezTo>
                  <a:close/>
                </a:path>
              </a:pathLst>
            </a:custGeom>
            <a:noFill/>
            <a:ln w="25400" cap="flat">
              <a:solidFill>
                <a:srgbClr val="231F20"/>
              </a:solidFill>
              <a:prstDash val="solid"/>
              <a:miter/>
            </a:ln>
          </p:spPr>
          <p:txBody>
            <a:bodyPr/>
            <a:lstStyle/>
            <a:p>
              <a:endParaRPr lang="en-US" sz="1836" dirty="0"/>
            </a:p>
          </p:txBody>
        </p:sp>
        <p:sp>
          <p:nvSpPr>
            <p:cNvPr id="9" name="Freeform: Shape 28">
              <a:extLst>
                <a:ext uri="{FF2B5EF4-FFF2-40B4-BE49-F238E27FC236}">
                  <a16:creationId xmlns:a16="http://schemas.microsoft.com/office/drawing/2014/main" id="{20E4F534-B84E-4639-962B-7B2C1B9E809C}"/>
                </a:ext>
              </a:extLst>
            </p:cNvPr>
            <p:cNvSpPr/>
            <p:nvPr/>
          </p:nvSpPr>
          <p:spPr>
            <a:xfrm>
              <a:off x="6246812" y="3420110"/>
              <a:ext cx="85725" cy="180975"/>
            </a:xfrm>
            <a:custGeom>
              <a:avLst/>
              <a:gdLst/>
              <a:ahLst/>
              <a:cxnLst/>
              <a:rect l="0" t="0" r="0" b="0"/>
              <a:pathLst>
                <a:path w="85725" h="180975">
                  <a:moveTo>
                    <a:pt x="72390" y="76200"/>
                  </a:moveTo>
                  <a:cubicBezTo>
                    <a:pt x="64770" y="81915"/>
                    <a:pt x="60007" y="92393"/>
                    <a:pt x="60007" y="102870"/>
                  </a:cubicBezTo>
                  <a:lnTo>
                    <a:pt x="60007" y="170497"/>
                  </a:lnTo>
                  <a:cubicBezTo>
                    <a:pt x="60007" y="180022"/>
                    <a:pt x="51435" y="186690"/>
                    <a:pt x="42863" y="185738"/>
                  </a:cubicBezTo>
                  <a:cubicBezTo>
                    <a:pt x="35243" y="184785"/>
                    <a:pt x="30480" y="177165"/>
                    <a:pt x="30480" y="170497"/>
                  </a:cubicBezTo>
                  <a:lnTo>
                    <a:pt x="30480" y="102870"/>
                  </a:lnTo>
                  <a:cubicBezTo>
                    <a:pt x="30480" y="92393"/>
                    <a:pt x="26670" y="82868"/>
                    <a:pt x="18097" y="76200"/>
                  </a:cubicBezTo>
                  <a:cubicBezTo>
                    <a:pt x="7620" y="67628"/>
                    <a:pt x="0" y="55245"/>
                    <a:pt x="0" y="40005"/>
                  </a:cubicBezTo>
                  <a:cubicBezTo>
                    <a:pt x="0" y="22860"/>
                    <a:pt x="9525" y="8573"/>
                    <a:pt x="22860" y="0"/>
                  </a:cubicBezTo>
                  <a:lnTo>
                    <a:pt x="29528" y="40005"/>
                  </a:lnTo>
                  <a:lnTo>
                    <a:pt x="60007" y="40005"/>
                  </a:lnTo>
                  <a:lnTo>
                    <a:pt x="67628" y="952"/>
                  </a:lnTo>
                  <a:cubicBezTo>
                    <a:pt x="80963" y="8573"/>
                    <a:pt x="90488" y="23813"/>
                    <a:pt x="90488" y="40957"/>
                  </a:cubicBezTo>
                  <a:cubicBezTo>
                    <a:pt x="90488" y="55245"/>
                    <a:pt x="83820" y="68580"/>
                    <a:pt x="72390" y="76200"/>
                  </a:cubicBezTo>
                  <a:close/>
                </a:path>
              </a:pathLst>
            </a:custGeom>
            <a:noFill/>
            <a:ln w="25400" cap="flat">
              <a:solidFill>
                <a:srgbClr val="D83B01"/>
              </a:solidFill>
              <a:prstDash val="solid"/>
              <a:miter/>
            </a:ln>
          </p:spPr>
          <p:txBody>
            <a:bodyPr/>
            <a:lstStyle/>
            <a:p>
              <a:endParaRPr lang="en-US" sz="1836" dirty="0"/>
            </a:p>
          </p:txBody>
        </p:sp>
      </p:grpSp>
    </p:spTree>
    <p:extLst>
      <p:ext uri="{BB962C8B-B14F-4D97-AF65-F5344CB8AC3E}">
        <p14:creationId xmlns:p14="http://schemas.microsoft.com/office/powerpoint/2010/main" val="252461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98085E-6 5.31094E-7 L 4.98085E-6 0.25011 " pathEditMode="relative" rAng="0" ptsTypes="AA">
                                      <p:cBhvr>
                                        <p:cTn id="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Autofit/>
          </a:bodyPr>
          <a:lstStyle/>
          <a:p>
            <a:r>
              <a:rPr lang="en-US" sz="4000" dirty="0"/>
              <a:t>Modern Attachments with OneDrive and Outlook</a:t>
            </a:r>
          </a:p>
        </p:txBody>
      </p:sp>
      <p:sp>
        <p:nvSpPr>
          <p:cNvPr id="3" name="Text Placeholder 2">
            <a:extLst>
              <a:ext uri="{FF2B5EF4-FFF2-40B4-BE49-F238E27FC236}">
                <a16:creationId xmlns:a16="http://schemas.microsoft.com/office/drawing/2014/main" id="{5736C88B-C38A-4FF1-92E9-C6569DFF3DB5}"/>
              </a:ext>
            </a:extLst>
          </p:cNvPr>
          <p:cNvSpPr>
            <a:spLocks noGrp="1"/>
          </p:cNvSpPr>
          <p:nvPr>
            <p:ph type="body" sz="quarter" idx="13"/>
          </p:nvPr>
        </p:nvSpPr>
        <p:spPr/>
        <p:txBody>
          <a:bodyPr/>
          <a:lstStyle/>
          <a:p>
            <a:r>
              <a:rPr lang="en-US" dirty="0" err="1"/>
              <a:t>stensitzki</a:t>
            </a:r>
            <a:endParaRPr lang="en-US" dirty="0"/>
          </a:p>
        </p:txBody>
      </p:sp>
    </p:spTree>
    <p:extLst>
      <p:ext uri="{BB962C8B-B14F-4D97-AF65-F5344CB8AC3E}">
        <p14:creationId xmlns:p14="http://schemas.microsoft.com/office/powerpoint/2010/main" val="2424942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07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Conclusion</a:t>
            </a:r>
            <a:endParaRPr lang="en-US" dirty="0"/>
          </a:p>
        </p:txBody>
      </p:sp>
      <p:sp>
        <p:nvSpPr>
          <p:cNvPr id="3" name="Espace réservé du texte 2">
            <a:extLst>
              <a:ext uri="{FF2B5EF4-FFF2-40B4-BE49-F238E27FC236}">
                <a16:creationId xmlns:a16="http://schemas.microsoft.com/office/drawing/2014/main" id="{A0F32604-A571-475A-87E6-81C79686D696}"/>
              </a:ext>
            </a:extLst>
          </p:cNvPr>
          <p:cNvSpPr>
            <a:spLocks noGrp="1"/>
          </p:cNvSpPr>
          <p:nvPr>
            <p:ph type="body" sz="quarter" idx="13"/>
          </p:nvPr>
        </p:nvSpPr>
        <p:spPr/>
        <p:txBody>
          <a:bodyPr/>
          <a:lstStyle/>
          <a:p>
            <a:r>
              <a:rPr lang="en-US"/>
              <a:t>stensitzki</a:t>
            </a:r>
            <a:endParaRPr lang="en-US" dirty="0"/>
          </a:p>
        </p:txBody>
      </p:sp>
    </p:spTree>
    <p:extLst>
      <p:ext uri="{BB962C8B-B14F-4D97-AF65-F5344CB8AC3E}">
        <p14:creationId xmlns:p14="http://schemas.microsoft.com/office/powerpoint/2010/main" val="75277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OneDrive Next Steps</a:t>
            </a:r>
            <a:endParaRPr lang="en-US" dirty="0"/>
          </a:p>
        </p:txBody>
      </p:sp>
      <p:sp>
        <p:nvSpPr>
          <p:cNvPr id="7" name="Content Placeholder 6"/>
          <p:cNvSpPr>
            <a:spLocks noGrp="1"/>
          </p:cNvSpPr>
          <p:nvPr>
            <p:ph idx="1"/>
          </p:nvPr>
        </p:nvSpPr>
        <p:spPr>
          <a:xfrm>
            <a:off x="838199" y="1825625"/>
            <a:ext cx="11161889" cy="4351338"/>
          </a:xfrm>
        </p:spPr>
        <p:txBody>
          <a:bodyPr>
            <a:normAutofit/>
          </a:bodyPr>
          <a:lstStyle/>
          <a:p>
            <a:pPr marL="0" lvl="0" indent="0">
              <a:buNone/>
              <a:defRPr/>
            </a:pPr>
            <a:r>
              <a:rPr lang="en-US" dirty="0">
                <a:gradFill>
                  <a:gsLst>
                    <a:gs pos="100000">
                      <a:schemeClr val="tx1"/>
                    </a:gs>
                    <a:gs pos="0">
                      <a:schemeClr val="tx1"/>
                    </a:gs>
                  </a:gsLst>
                  <a:lin ang="5400000" scaled="0"/>
                </a:gradFill>
              </a:rPr>
              <a:t>Go to </a:t>
            </a:r>
            <a:r>
              <a:rPr lang="en-US" u="sng" dirty="0">
                <a:gradFill>
                  <a:gsLst>
                    <a:gs pos="100000">
                      <a:schemeClr val="tx1"/>
                    </a:gs>
                    <a:gs pos="0">
                      <a:schemeClr val="tx1"/>
                    </a:gs>
                  </a:gsLst>
                  <a:lin ang="5400000" scaled="0"/>
                </a:gradFill>
                <a:hlinkClick r:id="rId3"/>
              </a:rPr>
              <a:t>onedrive.com/business</a:t>
            </a:r>
            <a:r>
              <a:rPr lang="en-US" dirty="0">
                <a:gradFill>
                  <a:gsLst>
                    <a:gs pos="100000">
                      <a:schemeClr val="tx1"/>
                    </a:gs>
                    <a:gs pos="0">
                      <a:schemeClr val="tx1"/>
                    </a:gs>
                  </a:gsLst>
                  <a:lin ang="5400000" scaled="0"/>
                </a:gradFill>
              </a:rPr>
              <a:t> to learn more</a:t>
            </a:r>
          </a:p>
          <a:p>
            <a:pPr defTabSz="932649">
              <a:defRPr/>
            </a:pPr>
            <a:endParaRPr lang="en-US" sz="1600" dirty="0">
              <a:gradFill>
                <a:gsLst>
                  <a:gs pos="100000">
                    <a:schemeClr val="tx1"/>
                  </a:gs>
                  <a:gs pos="0">
                    <a:schemeClr val="tx1"/>
                  </a:gs>
                </a:gsLst>
                <a:lin ang="5400000" scaled="0"/>
              </a:gradFill>
            </a:endParaRPr>
          </a:p>
          <a:p>
            <a:pPr marL="0" lvl="0" indent="0">
              <a:buNone/>
              <a:defRPr/>
            </a:pPr>
            <a:r>
              <a:rPr lang="en-US" dirty="0">
                <a:gradFill>
                  <a:gsLst>
                    <a:gs pos="100000">
                      <a:schemeClr val="tx1"/>
                    </a:gs>
                    <a:gs pos="0">
                      <a:schemeClr val="tx1"/>
                    </a:gs>
                  </a:gsLst>
                  <a:lin ang="5400000" scaled="0"/>
                </a:gradFill>
              </a:rPr>
              <a:t>Engage with the community at </a:t>
            </a:r>
            <a:r>
              <a:rPr lang="en-US" dirty="0">
                <a:gradFill>
                  <a:gsLst>
                    <a:gs pos="100000">
                      <a:schemeClr val="tx1"/>
                    </a:gs>
                    <a:gs pos="0">
                      <a:schemeClr val="tx1"/>
                    </a:gs>
                  </a:gsLst>
                  <a:lin ang="5400000" scaled="0"/>
                </a:gradFill>
                <a:hlinkClick r:id="rId4"/>
              </a:rPr>
              <a:t>techcommunity.Microsoft.com/</a:t>
            </a:r>
            <a:r>
              <a:rPr lang="en-US" dirty="0" err="1">
                <a:gradFill>
                  <a:gsLst>
                    <a:gs pos="100000">
                      <a:schemeClr val="tx1"/>
                    </a:gs>
                    <a:gs pos="0">
                      <a:schemeClr val="tx1"/>
                    </a:gs>
                  </a:gsLst>
                  <a:lin ang="5400000" scaled="0"/>
                </a:gradFill>
                <a:hlinkClick r:id="rId4"/>
              </a:rPr>
              <a:t>onedrive</a:t>
            </a:r>
            <a:endParaRPr lang="en-US" dirty="0">
              <a:gradFill>
                <a:gsLst>
                  <a:gs pos="100000">
                    <a:schemeClr val="tx1"/>
                  </a:gs>
                  <a:gs pos="0">
                    <a:schemeClr val="tx1"/>
                  </a:gs>
                </a:gsLst>
                <a:lin ang="5400000" scaled="0"/>
              </a:gradFill>
            </a:endParaRPr>
          </a:p>
          <a:p>
            <a:pPr defTabSz="932649">
              <a:defRPr/>
            </a:pPr>
            <a:endParaRPr lang="en-US" sz="1600" dirty="0">
              <a:gradFill>
                <a:gsLst>
                  <a:gs pos="100000">
                    <a:schemeClr val="tx1"/>
                  </a:gs>
                  <a:gs pos="0">
                    <a:schemeClr val="tx1"/>
                  </a:gs>
                </a:gsLst>
                <a:lin ang="5400000" scaled="0"/>
              </a:gradFill>
            </a:endParaRPr>
          </a:p>
          <a:p>
            <a:pPr marL="0" indent="0">
              <a:buNone/>
              <a:defRPr/>
            </a:pPr>
            <a:r>
              <a:rPr lang="en-US" dirty="0">
                <a:gradFill>
                  <a:gsLst>
                    <a:gs pos="100000">
                      <a:schemeClr val="tx1"/>
                    </a:gs>
                    <a:gs pos="0">
                      <a:schemeClr val="tx1"/>
                    </a:gs>
                  </a:gsLst>
                  <a:lin ang="5400000" scaled="0"/>
                </a:gradFill>
              </a:rPr>
              <a:t>Get onboarding and adoption assistance at </a:t>
            </a:r>
            <a:r>
              <a:rPr lang="en-US" dirty="0">
                <a:gradFill>
                  <a:gsLst>
                    <a:gs pos="100000">
                      <a:schemeClr val="tx1"/>
                    </a:gs>
                    <a:gs pos="0">
                      <a:schemeClr val="tx1"/>
                    </a:gs>
                  </a:gsLst>
                  <a:lin ang="5400000" scaled="0"/>
                </a:gradFill>
                <a:hlinkClick r:id="rId5"/>
              </a:rPr>
              <a:t>fasttrack.microsoft.com</a:t>
            </a:r>
            <a:endParaRPr lang="en-US" dirty="0">
              <a:gradFill>
                <a:gsLst>
                  <a:gs pos="100000">
                    <a:schemeClr val="tx1"/>
                  </a:gs>
                  <a:gs pos="0">
                    <a:schemeClr val="tx1"/>
                  </a:gs>
                </a:gsLst>
                <a:lin ang="5400000" scaled="0"/>
              </a:gradFill>
            </a:endParaRPr>
          </a:p>
          <a:p>
            <a:pPr>
              <a:defRPr/>
            </a:pPr>
            <a:endParaRPr lang="en-US" sz="1600" dirty="0">
              <a:gradFill>
                <a:gsLst>
                  <a:gs pos="100000">
                    <a:schemeClr val="tx1"/>
                  </a:gs>
                  <a:gs pos="0">
                    <a:schemeClr val="tx1"/>
                  </a:gs>
                </a:gsLst>
                <a:lin ang="5400000" scaled="0"/>
              </a:gradFill>
            </a:endParaRPr>
          </a:p>
          <a:p>
            <a:pPr marL="0" indent="0">
              <a:buNone/>
              <a:defRPr/>
            </a:pPr>
            <a:r>
              <a:rPr lang="en-US" dirty="0">
                <a:gradFill>
                  <a:gsLst>
                    <a:gs pos="100000">
                      <a:schemeClr val="tx1"/>
                    </a:gs>
                    <a:gs pos="0">
                      <a:schemeClr val="tx1"/>
                    </a:gs>
                  </a:gsLst>
                  <a:lin ang="5400000" scaled="0"/>
                </a:gradFill>
              </a:rPr>
              <a:t>Leverage the OneDrive help center at </a:t>
            </a:r>
            <a:r>
              <a:rPr lang="en-US" dirty="0">
                <a:gradFill>
                  <a:gsLst>
                    <a:gs pos="100000">
                      <a:schemeClr val="tx1"/>
                    </a:gs>
                    <a:gs pos="0">
                      <a:schemeClr val="tx1"/>
                    </a:gs>
                  </a:gsLst>
                  <a:lin ang="5400000" scaled="0"/>
                </a:gradFill>
                <a:hlinkClick r:id="rId6"/>
              </a:rPr>
              <a:t>support.office.com/</a:t>
            </a:r>
            <a:r>
              <a:rPr lang="en-US" dirty="0" err="1">
                <a:gradFill>
                  <a:gsLst>
                    <a:gs pos="100000">
                      <a:schemeClr val="tx1"/>
                    </a:gs>
                    <a:gs pos="0">
                      <a:schemeClr val="tx1"/>
                    </a:gs>
                  </a:gsLst>
                  <a:lin ang="5400000" scaled="0"/>
                </a:gradFill>
                <a:hlinkClick r:id="rId6"/>
              </a:rPr>
              <a:t>onedrive</a:t>
            </a:r>
            <a:r>
              <a:rPr lang="en-US" dirty="0">
                <a:gradFill>
                  <a:gsLst>
                    <a:gs pos="100000">
                      <a:schemeClr val="tx1"/>
                    </a:gs>
                    <a:gs pos="0">
                      <a:schemeClr val="tx1"/>
                    </a:gs>
                  </a:gsLst>
                  <a:lin ang="5400000" scaled="0"/>
                </a:gradFill>
                <a:hlinkClick r:id="rId6"/>
              </a:rPr>
              <a:t> </a:t>
            </a:r>
            <a:endParaRPr lang="en-US" dirty="0">
              <a:gradFill>
                <a:gsLst>
                  <a:gs pos="100000">
                    <a:schemeClr val="tx1"/>
                  </a:gs>
                  <a:gs pos="0">
                    <a:schemeClr val="tx1"/>
                  </a:gs>
                </a:gsLst>
                <a:lin ang="5400000" scaled="0"/>
              </a:gradFill>
            </a:endParaRPr>
          </a:p>
          <a:p>
            <a:pPr>
              <a:defRPr/>
            </a:pPr>
            <a:endParaRPr lang="en-US" sz="1600" dirty="0">
              <a:gradFill>
                <a:gsLst>
                  <a:gs pos="100000">
                    <a:schemeClr val="tx1"/>
                  </a:gs>
                  <a:gs pos="0">
                    <a:schemeClr val="tx1"/>
                  </a:gs>
                </a:gsLst>
                <a:lin ang="5400000" scaled="0"/>
              </a:gradFill>
            </a:endParaRPr>
          </a:p>
          <a:p>
            <a:pPr marL="0" indent="0">
              <a:buNone/>
              <a:defRPr/>
            </a:pPr>
            <a:r>
              <a:rPr lang="en-US" dirty="0">
                <a:gradFill>
                  <a:gsLst>
                    <a:gs pos="100000">
                      <a:schemeClr val="tx1"/>
                    </a:gs>
                    <a:gs pos="0">
                      <a:schemeClr val="tx1"/>
                    </a:gs>
                  </a:gsLst>
                  <a:lin ang="5400000" scaled="0"/>
                </a:gradFill>
              </a:rPr>
              <a:t>Provide product feedback at </a:t>
            </a:r>
            <a:r>
              <a:rPr lang="en-US" dirty="0">
                <a:gradFill>
                  <a:gsLst>
                    <a:gs pos="100000">
                      <a:schemeClr val="tx1"/>
                    </a:gs>
                    <a:gs pos="0">
                      <a:schemeClr val="tx1"/>
                    </a:gs>
                  </a:gsLst>
                  <a:lin ang="5400000" scaled="0"/>
                </a:gradFill>
                <a:hlinkClick r:id="rId7"/>
              </a:rPr>
              <a:t>onedrive.uservoice.com</a:t>
            </a:r>
            <a:endParaRPr lang="en-US" dirty="0">
              <a:gradFill>
                <a:gsLst>
                  <a:gs pos="100000">
                    <a:schemeClr val="tx1"/>
                  </a:gs>
                  <a:gs pos="0">
                    <a:schemeClr val="tx1"/>
                  </a:gs>
                </a:gsLst>
                <a:lin ang="5400000" scaled="0"/>
              </a:gradFill>
            </a:endParaRPr>
          </a:p>
          <a:p>
            <a:endParaRPr lang="en-US" dirty="0"/>
          </a:p>
        </p:txBody>
      </p:sp>
    </p:spTree>
    <p:extLst>
      <p:ext uri="{BB962C8B-B14F-4D97-AF65-F5344CB8AC3E}">
        <p14:creationId xmlns:p14="http://schemas.microsoft.com/office/powerpoint/2010/main" val="387727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446CD6B-9ED1-4DA1-9BD9-0EE6FEF1B5F5}"/>
              </a:ext>
            </a:extLst>
          </p:cNvPr>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41977" y="2193081"/>
            <a:ext cx="3108047" cy="2744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0946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838200" y="1825625"/>
            <a:ext cx="10515600" cy="4351338"/>
          </a:xfrm>
        </p:spPr>
        <p:txBody>
          <a:bodyPr>
            <a:normAutofit/>
          </a:bodyPr>
          <a:lstStyle/>
          <a:p>
            <a:pPr marL="0" indent="0">
              <a:buNone/>
            </a:pPr>
            <a:endParaRPr lang="en-US"/>
          </a:p>
          <a:p>
            <a:pPr marL="0" indent="0">
              <a:buNone/>
            </a:pPr>
            <a:r>
              <a:rPr lang="en-US"/>
              <a:t>Slides</a:t>
            </a:r>
            <a:r>
              <a:rPr lang="en-US" dirty="0"/>
              <a:t>: </a:t>
            </a:r>
            <a:r>
              <a:rPr lang="en-US" dirty="0">
                <a:hlinkClick r:id="rId3"/>
              </a:rPr>
              <a:t>https://go.granikos.eu/aOSAachen2018</a:t>
            </a:r>
            <a:r>
              <a:rPr lang="en-US" dirty="0"/>
              <a:t> </a:t>
            </a:r>
          </a:p>
          <a:p>
            <a:pPr marL="0" indent="0">
              <a:buNone/>
            </a:pPr>
            <a:endParaRPr lang="en-US" dirty="0"/>
          </a:p>
          <a:p>
            <a:pPr marL="0" indent="0">
              <a:buNone/>
            </a:pPr>
            <a:r>
              <a:rPr lang="en-US" dirty="0"/>
              <a:t>Email: </a:t>
            </a:r>
            <a:r>
              <a:rPr lang="en-US" dirty="0">
                <a:hlinkClick r:id="rId4"/>
              </a:rPr>
              <a:t>Thomas.Stensitzki@Granikos.eu</a:t>
            </a:r>
            <a:r>
              <a:rPr lang="en-US" dirty="0"/>
              <a:t> </a:t>
            </a:r>
            <a:br>
              <a:rPr lang="en-US" dirty="0"/>
            </a:br>
            <a:r>
              <a:rPr lang="en-US" dirty="0"/>
              <a:t>Blog: </a:t>
            </a:r>
            <a:r>
              <a:rPr lang="en-US" dirty="0">
                <a:hlinkClick r:id="rId5"/>
              </a:rPr>
              <a:t>http://blog.Stensitzki.de</a:t>
            </a:r>
            <a:r>
              <a:rPr lang="en-US" dirty="0"/>
              <a:t> </a:t>
            </a:r>
            <a:br>
              <a:rPr lang="en-US" dirty="0"/>
            </a:br>
            <a:r>
              <a:rPr lang="en-US" dirty="0"/>
              <a:t>Twitter: @</a:t>
            </a:r>
            <a:r>
              <a:rPr lang="en-US" dirty="0" err="1"/>
              <a:t>stensitzki</a:t>
            </a:r>
            <a:endParaRPr lang="en-US" dirty="0"/>
          </a:p>
        </p:txBody>
      </p:sp>
      <p:pic>
        <p:nvPicPr>
          <p:cNvPr id="5" name="Grafik 4" descr="Ein Bild, das ClipArt enthält.&#10;&#10;Mit hoher Zuverlässigkeit generierte Beschreibung">
            <a:extLst>
              <a:ext uri="{FF2B5EF4-FFF2-40B4-BE49-F238E27FC236}">
                <a16:creationId xmlns:a16="http://schemas.microsoft.com/office/drawing/2014/main" id="{1ED8570E-ED9D-447D-8F50-F7C75B0F9F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4747" y="5253417"/>
            <a:ext cx="2289053" cy="923546"/>
          </a:xfrm>
          <a:prstGeom prst="rect">
            <a:avLst/>
          </a:prstGeom>
        </p:spPr>
      </p:pic>
    </p:spTree>
    <p:extLst>
      <p:ext uri="{BB962C8B-B14F-4D97-AF65-F5344CB8AC3E}">
        <p14:creationId xmlns:p14="http://schemas.microsoft.com/office/powerpoint/2010/main" val="2257762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Single Corner Rectangle 4"/>
          <p:cNvSpPr/>
          <p:nvPr/>
        </p:nvSpPr>
        <p:spPr>
          <a:xfrm>
            <a:off x="-1" y="-42957"/>
            <a:ext cx="10325101" cy="4323146"/>
          </a:xfrm>
          <a:prstGeom prst="snip1Rect">
            <a:avLst>
              <a:gd name="adj" fmla="val 50000"/>
            </a:avLst>
          </a:prstGeom>
          <a:solidFill>
            <a:schemeClr val="bg1">
              <a:lumMod val="8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169805" y="5270797"/>
            <a:ext cx="4115157" cy="737680"/>
          </a:xfrm>
          <a:prstGeom prst="rect">
            <a:avLst/>
          </a:prstGeom>
        </p:spPr>
      </p:pic>
      <p:pic>
        <p:nvPicPr>
          <p:cNvPr id="7" name="Picture 6"/>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251256" y="5609571"/>
            <a:ext cx="329925" cy="268227"/>
          </a:xfrm>
          <a:prstGeom prst="rect">
            <a:avLst/>
          </a:prstGeom>
        </p:spPr>
      </p:pic>
      <p:sp>
        <p:nvSpPr>
          <p:cNvPr id="10" name="TextBox 9"/>
          <p:cNvSpPr txBox="1"/>
          <p:nvPr/>
        </p:nvSpPr>
        <p:spPr>
          <a:xfrm>
            <a:off x="581181" y="3412046"/>
            <a:ext cx="1024639" cy="369332"/>
          </a:xfrm>
          <a:prstGeom prst="rect">
            <a:avLst/>
          </a:prstGeom>
          <a:solidFill>
            <a:schemeClr val="accent2"/>
          </a:solidFill>
        </p:spPr>
        <p:txBody>
          <a:bodyPr wrap="square" rtlCol="0">
            <a:spAutoFit/>
          </a:bodyPr>
          <a:lstStyle/>
          <a:p>
            <a:r>
              <a:rPr lang="en-US" i="1"/>
              <a:t>Platinum</a:t>
            </a:r>
            <a:endParaRPr lang="en-US" i="1" dirty="0"/>
          </a:p>
        </p:txBody>
      </p:sp>
      <p:sp>
        <p:nvSpPr>
          <p:cNvPr id="9" name="TextBox 9">
            <a:extLst>
              <a:ext uri="{FF2B5EF4-FFF2-40B4-BE49-F238E27FC236}">
                <a16:creationId xmlns:a16="http://schemas.microsoft.com/office/drawing/2014/main" id="{BC37A6E0-4871-467C-B2E8-C22F5A8B3A89}"/>
              </a:ext>
            </a:extLst>
          </p:cNvPr>
          <p:cNvSpPr txBox="1"/>
          <p:nvPr/>
        </p:nvSpPr>
        <p:spPr>
          <a:xfrm>
            <a:off x="581181" y="806897"/>
            <a:ext cx="1099916" cy="369332"/>
          </a:xfrm>
          <a:prstGeom prst="rect">
            <a:avLst/>
          </a:prstGeom>
          <a:solidFill>
            <a:schemeClr val="accent2"/>
          </a:solidFill>
        </p:spPr>
        <p:txBody>
          <a:bodyPr wrap="none" rtlCol="0">
            <a:spAutoFit/>
          </a:bodyPr>
          <a:lstStyle/>
          <a:p>
            <a:r>
              <a:rPr lang="en-US" i="1"/>
              <a:t>Organizer</a:t>
            </a:r>
            <a:endParaRPr lang="en-US" i="1" dirty="0"/>
          </a:p>
        </p:txBody>
      </p:sp>
      <p:pic>
        <p:nvPicPr>
          <p:cNvPr id="1030" name="Picture 6" descr="Résultat de recherche d'images pour &quot;jabra logo&quot;">
            <a:extLst>
              <a:ext uri="{FF2B5EF4-FFF2-40B4-BE49-F238E27FC236}">
                <a16:creationId xmlns:a16="http://schemas.microsoft.com/office/drawing/2014/main" id="{EC55C556-3F0A-40A9-BA4B-102BC5501F8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0477" y="1683152"/>
            <a:ext cx="2811977" cy="14762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metalogix&quot;">
            <a:extLst>
              <a:ext uri="{FF2B5EF4-FFF2-40B4-BE49-F238E27FC236}">
                <a16:creationId xmlns:a16="http://schemas.microsoft.com/office/drawing/2014/main" id="{22C94733-8343-4520-976B-1A7D18331C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2175" y="3308422"/>
            <a:ext cx="3107463" cy="5765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plantronics logo&quot;">
            <a:extLst>
              <a:ext uri="{FF2B5EF4-FFF2-40B4-BE49-F238E27FC236}">
                <a16:creationId xmlns:a16="http://schemas.microsoft.com/office/drawing/2014/main" id="{86868F3B-33D7-4CCF-A481-FDFE0BD006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711" y="3355887"/>
            <a:ext cx="3669714" cy="4816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9">
            <a:extLst>
              <a:ext uri="{FF2B5EF4-FFF2-40B4-BE49-F238E27FC236}">
                <a16:creationId xmlns:a16="http://schemas.microsoft.com/office/drawing/2014/main" id="{EA27BE60-D99F-4651-82A4-56483308AF8A}"/>
              </a:ext>
            </a:extLst>
          </p:cNvPr>
          <p:cNvSpPr txBox="1"/>
          <p:nvPr/>
        </p:nvSpPr>
        <p:spPr>
          <a:xfrm>
            <a:off x="581181" y="2194905"/>
            <a:ext cx="1037463" cy="369332"/>
          </a:xfrm>
          <a:prstGeom prst="rect">
            <a:avLst/>
          </a:prstGeom>
          <a:solidFill>
            <a:schemeClr val="accent2"/>
          </a:solidFill>
        </p:spPr>
        <p:txBody>
          <a:bodyPr wrap="none" rtlCol="0">
            <a:spAutoFit/>
          </a:bodyPr>
          <a:lstStyle/>
          <a:p>
            <a:r>
              <a:rPr lang="en-US" i="1"/>
              <a:t>Diamond</a:t>
            </a:r>
            <a:endParaRPr lang="en-US" i="1" dirty="0"/>
          </a:p>
        </p:txBody>
      </p:sp>
      <p:pic>
        <p:nvPicPr>
          <p:cNvPr id="3" name="Picture 2" descr="RÃ©sultat de recherche d'images pour &quot;bechtle logo&quot;">
            <a:extLst>
              <a:ext uri="{FF2B5EF4-FFF2-40B4-BE49-F238E27FC236}">
                <a16:creationId xmlns:a16="http://schemas.microsoft.com/office/drawing/2014/main" id="{CA41CDE4-24E5-4693-8F6F-8A61CC8FFAD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7886" y="260705"/>
            <a:ext cx="1718531" cy="14617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15D822-B467-4FF5-85C2-A092B153B22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29358" y="1983761"/>
            <a:ext cx="3332866" cy="875068"/>
          </a:xfrm>
          <a:prstGeom prst="rect">
            <a:avLst/>
          </a:prstGeom>
        </p:spPr>
      </p:pic>
      <p:pic>
        <p:nvPicPr>
          <p:cNvPr id="8" name="Picture 7">
            <a:extLst>
              <a:ext uri="{FF2B5EF4-FFF2-40B4-BE49-F238E27FC236}">
                <a16:creationId xmlns:a16="http://schemas.microsoft.com/office/drawing/2014/main" id="{06116BE8-63A9-4959-BE36-4BB3BBD9EC1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226442" y="3034737"/>
            <a:ext cx="1123950" cy="1123950"/>
          </a:xfrm>
          <a:prstGeom prst="rect">
            <a:avLst/>
          </a:prstGeom>
        </p:spPr>
      </p:pic>
      <p:pic>
        <p:nvPicPr>
          <p:cNvPr id="6" name="Grafik 5">
            <a:extLst>
              <a:ext uri="{FF2B5EF4-FFF2-40B4-BE49-F238E27FC236}">
                <a16:creationId xmlns:a16="http://schemas.microsoft.com/office/drawing/2014/main" id="{3163053E-BC55-43FD-A28B-377A5B76CA1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16891" y="2154712"/>
            <a:ext cx="1258076" cy="704117"/>
          </a:xfrm>
          <a:prstGeom prst="rect">
            <a:avLst/>
          </a:prstGeom>
        </p:spPr>
      </p:pic>
    </p:spTree>
    <p:extLst>
      <p:ext uri="{BB962C8B-B14F-4D97-AF65-F5344CB8AC3E}">
        <p14:creationId xmlns:p14="http://schemas.microsoft.com/office/powerpoint/2010/main" val="201860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endParaRPr lang="en-US" dirty="0"/>
          </a:p>
        </p:txBody>
      </p:sp>
      <p:sp>
        <p:nvSpPr>
          <p:cNvPr id="7" name="Content Placeholder 6"/>
          <p:cNvSpPr>
            <a:spLocks noGrp="1"/>
          </p:cNvSpPr>
          <p:nvPr>
            <p:ph idx="1"/>
          </p:nvPr>
        </p:nvSpPr>
        <p:spPr/>
        <p:txBody>
          <a:bodyPr/>
          <a:lstStyle/>
          <a:p>
            <a:r>
              <a:rPr lang="en-US" dirty="0"/>
              <a:t>OneDrive | An Overview</a:t>
            </a:r>
          </a:p>
          <a:p>
            <a:r>
              <a:rPr lang="en-US" dirty="0"/>
              <a:t>Modern Attachments with OneDrive and Outlook </a:t>
            </a:r>
          </a:p>
          <a:p>
            <a:endParaRPr lang="en-US" dirty="0"/>
          </a:p>
        </p:txBody>
      </p:sp>
    </p:spTree>
    <p:extLst>
      <p:ext uri="{BB962C8B-B14F-4D97-AF65-F5344CB8AC3E}">
        <p14:creationId xmlns:p14="http://schemas.microsoft.com/office/powerpoint/2010/main" val="279392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OneDrive | An Overview </a:t>
            </a:r>
            <a:endParaRPr lang="en-US" dirty="0"/>
          </a:p>
        </p:txBody>
      </p:sp>
      <p:sp>
        <p:nvSpPr>
          <p:cNvPr id="3" name="Espace réservé du texte 2">
            <a:extLst>
              <a:ext uri="{FF2B5EF4-FFF2-40B4-BE49-F238E27FC236}">
                <a16:creationId xmlns:a16="http://schemas.microsoft.com/office/drawing/2014/main" id="{6E20277C-E891-492D-B7F8-04B93D44D6DA}"/>
              </a:ext>
            </a:extLst>
          </p:cNvPr>
          <p:cNvSpPr>
            <a:spLocks noGrp="1"/>
          </p:cNvSpPr>
          <p:nvPr>
            <p:ph type="body" sz="quarter" idx="13"/>
          </p:nvPr>
        </p:nvSpPr>
        <p:spPr/>
        <p:txBody>
          <a:bodyPr/>
          <a:lstStyle/>
          <a:p>
            <a:r>
              <a:rPr lang="en-US"/>
              <a:t>stensitzki</a:t>
            </a:r>
            <a:endParaRPr lang="en-US" dirty="0"/>
          </a:p>
        </p:txBody>
      </p:sp>
    </p:spTree>
    <p:extLst>
      <p:ext uri="{BB962C8B-B14F-4D97-AF65-F5344CB8AC3E}">
        <p14:creationId xmlns:p14="http://schemas.microsoft.com/office/powerpoint/2010/main" val="107880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365125"/>
            <a:ext cx="9991770" cy="1325563"/>
          </a:xfrm>
        </p:spPr>
        <p:txBody>
          <a:bodyPr/>
          <a:lstStyle/>
          <a:p>
            <a:r>
              <a:rPr lang="en-US" sz="4000" kern="0">
                <a:solidFill>
                  <a:schemeClr val="accent5"/>
                </a:solidFill>
                <a:cs typeface="Segoe UI" panose="020B0502040204020203" pitchFamily="34" charset="0"/>
              </a:rPr>
              <a:t>Microsoft 365: Universal toolkit for teamwork </a:t>
            </a:r>
            <a:endParaRPr lang="en-US" sz="4000" kern="0" dirty="0">
              <a:solidFill>
                <a:schemeClr val="accent5"/>
              </a:solidFill>
              <a:cs typeface="Segoe UI" panose="020B0502040204020203" pitchFamily="34" charset="0"/>
            </a:endParaRPr>
          </a:p>
        </p:txBody>
      </p:sp>
      <p:grpSp>
        <p:nvGrpSpPr>
          <p:cNvPr id="75" name="Group 4">
            <a:extLst>
              <a:ext uri="{FF2B5EF4-FFF2-40B4-BE49-F238E27FC236}">
                <a16:creationId xmlns:a16="http://schemas.microsoft.com/office/drawing/2014/main" id="{34AA6F90-B741-4791-9C7A-11B3322CAE62}"/>
              </a:ext>
            </a:extLst>
          </p:cNvPr>
          <p:cNvGrpSpPr/>
          <p:nvPr/>
        </p:nvGrpSpPr>
        <p:grpSpPr>
          <a:xfrm>
            <a:off x="882" y="4135247"/>
            <a:ext cx="12191118" cy="2722754"/>
            <a:chOff x="881" y="4135327"/>
            <a:chExt cx="12464720" cy="2842470"/>
          </a:xfrm>
        </p:grpSpPr>
        <p:grpSp>
          <p:nvGrpSpPr>
            <p:cNvPr id="76" name="Group 1">
              <a:extLst>
                <a:ext uri="{FF2B5EF4-FFF2-40B4-BE49-F238E27FC236}">
                  <a16:creationId xmlns:a16="http://schemas.microsoft.com/office/drawing/2014/main" id="{0F68C035-35ED-4246-AA36-4860993FDA8E}"/>
                </a:ext>
              </a:extLst>
            </p:cNvPr>
            <p:cNvGrpSpPr/>
            <p:nvPr/>
          </p:nvGrpSpPr>
          <p:grpSpPr>
            <a:xfrm>
              <a:off x="881" y="4465197"/>
              <a:ext cx="12464720" cy="2512600"/>
              <a:chOff x="881" y="4465197"/>
              <a:chExt cx="12464720" cy="2512600"/>
            </a:xfrm>
          </p:grpSpPr>
          <p:sp>
            <p:nvSpPr>
              <p:cNvPr id="79" name="Rectangle 78">
                <a:extLst>
                  <a:ext uri="{FF2B5EF4-FFF2-40B4-BE49-F238E27FC236}">
                    <a16:creationId xmlns:a16="http://schemas.microsoft.com/office/drawing/2014/main" id="{6D3F5B85-61B8-49B3-A2A1-406650A9CD42}"/>
                  </a:ext>
                </a:extLst>
              </p:cNvPr>
              <p:cNvSpPr/>
              <p:nvPr/>
            </p:nvSpPr>
            <p:spPr bwMode="auto">
              <a:xfrm>
                <a:off x="881" y="4992054"/>
                <a:ext cx="12464720" cy="1985743"/>
              </a:xfrm>
              <a:prstGeom prst="rect">
                <a:avLst/>
              </a:prstGeom>
              <a:solidFill>
                <a:schemeClr val="bg2"/>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defTabSz="932200" fontAlgn="base">
                  <a:lnSpc>
                    <a:spcPct val="90000"/>
                  </a:lnSpc>
                  <a:spcBef>
                    <a:spcPct val="0"/>
                  </a:spcBef>
                  <a:spcAft>
                    <a:spcPct val="0"/>
                  </a:spcAft>
                  <a:defRPr/>
                </a:pPr>
                <a:endParaRPr lang="en-US" sz="3000" dirty="0">
                  <a:solidFill>
                    <a:srgbClr val="2C292A"/>
                  </a:solidFill>
                  <a:latin typeface="Segoe UI"/>
                  <a:ea typeface="Segoe UI" pitchFamily="34" charset="0"/>
                  <a:cs typeface="Segoe UI" pitchFamily="34" charset="0"/>
                </a:endParaRPr>
              </a:p>
            </p:txBody>
          </p:sp>
          <p:cxnSp>
            <p:nvCxnSpPr>
              <p:cNvPr id="80" name="Straight Connector 2">
                <a:extLst>
                  <a:ext uri="{FF2B5EF4-FFF2-40B4-BE49-F238E27FC236}">
                    <a16:creationId xmlns:a16="http://schemas.microsoft.com/office/drawing/2014/main" id="{DDD10978-5B40-445D-A3B3-2AE6B27B7F0E}"/>
                  </a:ext>
                </a:extLst>
              </p:cNvPr>
              <p:cNvCxnSpPr>
                <a:cxnSpLocks/>
              </p:cNvCxnSpPr>
              <p:nvPr/>
            </p:nvCxnSpPr>
            <p:spPr>
              <a:xfrm flipV="1">
                <a:off x="435493" y="4465197"/>
                <a:ext cx="11607743" cy="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6">
                <a:extLst>
                  <a:ext uri="{FF2B5EF4-FFF2-40B4-BE49-F238E27FC236}">
                    <a16:creationId xmlns:a16="http://schemas.microsoft.com/office/drawing/2014/main" id="{E84C44A8-29C1-4AFE-A8CC-606FCEB254B4}"/>
                  </a:ext>
                </a:extLst>
              </p:cNvPr>
              <p:cNvCxnSpPr>
                <a:cxnSpLocks/>
              </p:cNvCxnSpPr>
              <p:nvPr/>
            </p:nvCxnSpPr>
            <p:spPr>
              <a:xfrm>
                <a:off x="6218237" y="4465197"/>
                <a:ext cx="0" cy="54253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7" name="Straight Connector 5">
              <a:extLst>
                <a:ext uri="{FF2B5EF4-FFF2-40B4-BE49-F238E27FC236}">
                  <a16:creationId xmlns:a16="http://schemas.microsoft.com/office/drawing/2014/main" id="{1B14EA95-CEED-48B7-859B-1B319A6ED727}"/>
                </a:ext>
              </a:extLst>
            </p:cNvPr>
            <p:cNvCxnSpPr/>
            <p:nvPr/>
          </p:nvCxnSpPr>
          <p:spPr>
            <a:xfrm>
              <a:off x="451498" y="4135327"/>
              <a:ext cx="0" cy="34304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82">
              <a:extLst>
                <a:ext uri="{FF2B5EF4-FFF2-40B4-BE49-F238E27FC236}">
                  <a16:creationId xmlns:a16="http://schemas.microsoft.com/office/drawing/2014/main" id="{5C97FF52-4D97-4F8F-AD34-BC15A7610555}"/>
                </a:ext>
              </a:extLst>
            </p:cNvPr>
            <p:cNvCxnSpPr/>
            <p:nvPr/>
          </p:nvCxnSpPr>
          <p:spPr>
            <a:xfrm>
              <a:off x="12033207" y="4135327"/>
              <a:ext cx="0" cy="34304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20">
            <a:extLst>
              <a:ext uri="{FF2B5EF4-FFF2-40B4-BE49-F238E27FC236}">
                <a16:creationId xmlns:a16="http://schemas.microsoft.com/office/drawing/2014/main" id="{08506C94-C48E-47F8-AFB7-8E6F3F3E0DC1}"/>
              </a:ext>
            </a:extLst>
          </p:cNvPr>
          <p:cNvGrpSpPr>
            <a:grpSpLocks noChangeAspect="1"/>
          </p:cNvGrpSpPr>
          <p:nvPr/>
        </p:nvGrpSpPr>
        <p:grpSpPr>
          <a:xfrm>
            <a:off x="1159689" y="2371537"/>
            <a:ext cx="979440" cy="882867"/>
            <a:chOff x="5880828" y="1920074"/>
            <a:chExt cx="376419" cy="322430"/>
          </a:xfrm>
        </p:grpSpPr>
        <p:grpSp>
          <p:nvGrpSpPr>
            <p:cNvPr id="83" name="Group 21">
              <a:extLst>
                <a:ext uri="{FF2B5EF4-FFF2-40B4-BE49-F238E27FC236}">
                  <a16:creationId xmlns:a16="http://schemas.microsoft.com/office/drawing/2014/main" id="{0B3CA6BD-646D-426E-9D51-5BAA1CE685B3}"/>
                </a:ext>
              </a:extLst>
            </p:cNvPr>
            <p:cNvGrpSpPr/>
            <p:nvPr/>
          </p:nvGrpSpPr>
          <p:grpSpPr>
            <a:xfrm>
              <a:off x="5880828" y="1920074"/>
              <a:ext cx="292436" cy="201413"/>
              <a:chOff x="8323133" y="1659154"/>
              <a:chExt cx="394219" cy="271516"/>
            </a:xfrm>
          </p:grpSpPr>
          <p:sp>
            <p:nvSpPr>
              <p:cNvPr id="104" name="Freeform 2153">
                <a:extLst>
                  <a:ext uri="{FF2B5EF4-FFF2-40B4-BE49-F238E27FC236}">
                    <a16:creationId xmlns:a16="http://schemas.microsoft.com/office/drawing/2014/main" id="{BDC2D8FF-AD60-4A68-A813-A2CC0C4090B2}"/>
                  </a:ext>
                </a:extLst>
              </p:cNvPr>
              <p:cNvSpPr>
                <a:spLocks noEditPoints="1"/>
              </p:cNvSpPr>
              <p:nvPr/>
            </p:nvSpPr>
            <p:spPr bwMode="auto">
              <a:xfrm>
                <a:off x="8323133" y="1659154"/>
                <a:ext cx="394219" cy="271516"/>
              </a:xfrm>
              <a:custGeom>
                <a:avLst/>
                <a:gdLst>
                  <a:gd name="T0" fmla="*/ 283 w 302"/>
                  <a:gd name="T1" fmla="*/ 189 h 208"/>
                  <a:gd name="T2" fmla="*/ 19 w 302"/>
                  <a:gd name="T3" fmla="*/ 189 h 208"/>
                  <a:gd name="T4" fmla="*/ 19 w 302"/>
                  <a:gd name="T5" fmla="*/ 19 h 208"/>
                  <a:gd name="T6" fmla="*/ 283 w 302"/>
                  <a:gd name="T7" fmla="*/ 19 h 208"/>
                  <a:gd name="T8" fmla="*/ 283 w 302"/>
                  <a:gd name="T9" fmla="*/ 189 h 208"/>
                  <a:gd name="T10" fmla="*/ 302 w 302"/>
                  <a:gd name="T11" fmla="*/ 0 h 208"/>
                  <a:gd name="T12" fmla="*/ 0 w 302"/>
                  <a:gd name="T13" fmla="*/ 0 h 208"/>
                  <a:gd name="T14" fmla="*/ 0 w 302"/>
                  <a:gd name="T15" fmla="*/ 208 h 208"/>
                  <a:gd name="T16" fmla="*/ 302 w 302"/>
                  <a:gd name="T17" fmla="*/ 208 h 208"/>
                  <a:gd name="T18" fmla="*/ 302 w 302"/>
                  <a:gd name="T1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08">
                    <a:moveTo>
                      <a:pt x="283" y="189"/>
                    </a:moveTo>
                    <a:lnTo>
                      <a:pt x="19" y="189"/>
                    </a:lnTo>
                    <a:lnTo>
                      <a:pt x="19" y="19"/>
                    </a:lnTo>
                    <a:lnTo>
                      <a:pt x="283" y="19"/>
                    </a:lnTo>
                    <a:lnTo>
                      <a:pt x="283" y="189"/>
                    </a:lnTo>
                    <a:close/>
                    <a:moveTo>
                      <a:pt x="302" y="0"/>
                    </a:moveTo>
                    <a:lnTo>
                      <a:pt x="0" y="0"/>
                    </a:lnTo>
                    <a:lnTo>
                      <a:pt x="0" y="208"/>
                    </a:lnTo>
                    <a:lnTo>
                      <a:pt x="302" y="208"/>
                    </a:lnTo>
                    <a:lnTo>
                      <a:pt x="302" y="0"/>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3">
                  <a:defRPr/>
                </a:pPr>
                <a:endParaRPr lang="en-US" sz="2040" kern="0" dirty="0">
                  <a:gradFill>
                    <a:gsLst>
                      <a:gs pos="0">
                        <a:schemeClr val="tx1"/>
                      </a:gs>
                      <a:gs pos="100000">
                        <a:schemeClr val="tx1"/>
                      </a:gs>
                    </a:gsLst>
                    <a:lin ang="5400000" scaled="1"/>
                  </a:gradFill>
                  <a:latin typeface="Segoe UI"/>
                </a:endParaRPr>
              </a:p>
            </p:txBody>
          </p:sp>
          <p:sp>
            <p:nvSpPr>
              <p:cNvPr id="105" name="Freeform 2154">
                <a:extLst>
                  <a:ext uri="{FF2B5EF4-FFF2-40B4-BE49-F238E27FC236}">
                    <a16:creationId xmlns:a16="http://schemas.microsoft.com/office/drawing/2014/main" id="{A13DFF14-C977-4E36-A9BA-2088F936E876}"/>
                  </a:ext>
                </a:extLst>
              </p:cNvPr>
              <p:cNvSpPr>
                <a:spLocks/>
              </p:cNvSpPr>
              <p:nvPr/>
            </p:nvSpPr>
            <p:spPr bwMode="auto">
              <a:xfrm>
                <a:off x="8328354" y="1659154"/>
                <a:ext cx="386388" cy="148811"/>
              </a:xfrm>
              <a:custGeom>
                <a:avLst/>
                <a:gdLst>
                  <a:gd name="T0" fmla="*/ 147 w 296"/>
                  <a:gd name="T1" fmla="*/ 114 h 114"/>
                  <a:gd name="T2" fmla="*/ 0 w 296"/>
                  <a:gd name="T3" fmla="*/ 17 h 114"/>
                  <a:gd name="T4" fmla="*/ 12 w 296"/>
                  <a:gd name="T5" fmla="*/ 0 h 114"/>
                  <a:gd name="T6" fmla="*/ 147 w 296"/>
                  <a:gd name="T7" fmla="*/ 92 h 114"/>
                  <a:gd name="T8" fmla="*/ 284 w 296"/>
                  <a:gd name="T9" fmla="*/ 0 h 114"/>
                  <a:gd name="T10" fmla="*/ 296 w 296"/>
                  <a:gd name="T11" fmla="*/ 17 h 114"/>
                  <a:gd name="T12" fmla="*/ 147 w 296"/>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296" h="114">
                    <a:moveTo>
                      <a:pt x="147" y="114"/>
                    </a:moveTo>
                    <a:lnTo>
                      <a:pt x="0" y="17"/>
                    </a:lnTo>
                    <a:lnTo>
                      <a:pt x="12" y="0"/>
                    </a:lnTo>
                    <a:lnTo>
                      <a:pt x="147" y="92"/>
                    </a:lnTo>
                    <a:lnTo>
                      <a:pt x="284" y="0"/>
                    </a:lnTo>
                    <a:lnTo>
                      <a:pt x="296" y="17"/>
                    </a:lnTo>
                    <a:lnTo>
                      <a:pt x="147" y="114"/>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3">
                  <a:defRPr/>
                </a:pPr>
                <a:endParaRPr lang="en-US" sz="2040" kern="0" dirty="0">
                  <a:gradFill>
                    <a:gsLst>
                      <a:gs pos="0">
                        <a:schemeClr val="tx1"/>
                      </a:gs>
                      <a:gs pos="100000">
                        <a:schemeClr val="tx1"/>
                      </a:gs>
                    </a:gsLst>
                    <a:lin ang="5400000" scaled="1"/>
                  </a:gradFill>
                  <a:latin typeface="Segoe UI"/>
                </a:endParaRPr>
              </a:p>
            </p:txBody>
          </p:sp>
        </p:grpSp>
        <p:grpSp>
          <p:nvGrpSpPr>
            <p:cNvPr id="84" name="Group 22">
              <a:extLst>
                <a:ext uri="{FF2B5EF4-FFF2-40B4-BE49-F238E27FC236}">
                  <a16:creationId xmlns:a16="http://schemas.microsoft.com/office/drawing/2014/main" id="{B5556EB9-752C-4B57-8AC9-8A6F90AC1895}"/>
                </a:ext>
              </a:extLst>
            </p:cNvPr>
            <p:cNvGrpSpPr/>
            <p:nvPr/>
          </p:nvGrpSpPr>
          <p:grpSpPr>
            <a:xfrm>
              <a:off x="6012692" y="2017855"/>
              <a:ext cx="244555" cy="224649"/>
              <a:chOff x="6012694" y="2017858"/>
              <a:chExt cx="333379" cy="306244"/>
            </a:xfrm>
          </p:grpSpPr>
          <p:sp>
            <p:nvSpPr>
              <p:cNvPr id="85" name="Freeform 1862">
                <a:extLst>
                  <a:ext uri="{FF2B5EF4-FFF2-40B4-BE49-F238E27FC236}">
                    <a16:creationId xmlns:a16="http://schemas.microsoft.com/office/drawing/2014/main" id="{3B4AE2EC-475B-4AD3-8E49-EA029D69A54D}"/>
                  </a:ext>
                </a:extLst>
              </p:cNvPr>
              <p:cNvSpPr>
                <a:spLocks noChangeAspect="1" noEditPoints="1"/>
              </p:cNvSpPr>
              <p:nvPr/>
            </p:nvSpPr>
            <p:spPr bwMode="auto">
              <a:xfrm>
                <a:off x="6012694" y="2032532"/>
                <a:ext cx="333379" cy="291570"/>
              </a:xfrm>
              <a:prstGeom prst="rect">
                <a:avLst/>
              </a:prstGeom>
              <a:solidFill>
                <a:schemeClr val="bg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86" name="Rectangle 1846">
                <a:extLst>
                  <a:ext uri="{FF2B5EF4-FFF2-40B4-BE49-F238E27FC236}">
                    <a16:creationId xmlns:a16="http://schemas.microsoft.com/office/drawing/2014/main" id="{290563BC-023D-40CF-ADE7-7F1318FAD3D3}"/>
                  </a:ext>
                </a:extLst>
              </p:cNvPr>
              <p:cNvSpPr>
                <a:spLocks noChangeArrowheads="1"/>
              </p:cNvSpPr>
              <p:nvPr/>
            </p:nvSpPr>
            <p:spPr bwMode="auto">
              <a:xfrm>
                <a:off x="6118165" y="2120631"/>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87" name="Rectangle 1847">
                <a:extLst>
                  <a:ext uri="{FF2B5EF4-FFF2-40B4-BE49-F238E27FC236}">
                    <a16:creationId xmlns:a16="http://schemas.microsoft.com/office/drawing/2014/main" id="{1D41916F-A0BE-41A7-9D69-63746576C145}"/>
                  </a:ext>
                </a:extLst>
              </p:cNvPr>
              <p:cNvSpPr>
                <a:spLocks noChangeArrowheads="1"/>
              </p:cNvSpPr>
              <p:nvPr/>
            </p:nvSpPr>
            <p:spPr bwMode="auto">
              <a:xfrm>
                <a:off x="6168650" y="2222502"/>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88" name="Rectangle 1848">
                <a:extLst>
                  <a:ext uri="{FF2B5EF4-FFF2-40B4-BE49-F238E27FC236}">
                    <a16:creationId xmlns:a16="http://schemas.microsoft.com/office/drawing/2014/main" id="{A00235DB-C16F-4040-B2B2-BDBDBD6802B4}"/>
                  </a:ext>
                </a:extLst>
              </p:cNvPr>
              <p:cNvSpPr>
                <a:spLocks noChangeArrowheads="1"/>
              </p:cNvSpPr>
              <p:nvPr/>
            </p:nvSpPr>
            <p:spPr bwMode="auto">
              <a:xfrm>
                <a:off x="6220036" y="2120631"/>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89" name="Rectangle 1849">
                <a:extLst>
                  <a:ext uri="{FF2B5EF4-FFF2-40B4-BE49-F238E27FC236}">
                    <a16:creationId xmlns:a16="http://schemas.microsoft.com/office/drawing/2014/main" id="{5B455603-DA46-4A8F-8E31-CAAC8F196E78}"/>
                  </a:ext>
                </a:extLst>
              </p:cNvPr>
              <p:cNvSpPr>
                <a:spLocks noChangeArrowheads="1"/>
              </p:cNvSpPr>
              <p:nvPr/>
            </p:nvSpPr>
            <p:spPr bwMode="auto">
              <a:xfrm>
                <a:off x="6168650" y="2120631"/>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0" name="Rectangle 1850">
                <a:extLst>
                  <a:ext uri="{FF2B5EF4-FFF2-40B4-BE49-F238E27FC236}">
                    <a16:creationId xmlns:a16="http://schemas.microsoft.com/office/drawing/2014/main" id="{6CBBD898-0199-487C-B66D-DEF456B31CBA}"/>
                  </a:ext>
                </a:extLst>
              </p:cNvPr>
              <p:cNvSpPr>
                <a:spLocks noChangeArrowheads="1"/>
              </p:cNvSpPr>
              <p:nvPr/>
            </p:nvSpPr>
            <p:spPr bwMode="auto">
              <a:xfrm>
                <a:off x="6118165" y="2154888"/>
                <a:ext cx="17129" cy="1622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1" name="Rectangle 1851">
                <a:extLst>
                  <a:ext uri="{FF2B5EF4-FFF2-40B4-BE49-F238E27FC236}">
                    <a16:creationId xmlns:a16="http://schemas.microsoft.com/office/drawing/2014/main" id="{DF068A5B-652A-4BBE-9B89-E4B4562C476D}"/>
                  </a:ext>
                </a:extLst>
              </p:cNvPr>
              <p:cNvSpPr>
                <a:spLocks noChangeArrowheads="1"/>
              </p:cNvSpPr>
              <p:nvPr/>
            </p:nvSpPr>
            <p:spPr bwMode="auto">
              <a:xfrm>
                <a:off x="6066779" y="2154888"/>
                <a:ext cx="17129" cy="1622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2" name="Rectangle 1852">
                <a:extLst>
                  <a:ext uri="{FF2B5EF4-FFF2-40B4-BE49-F238E27FC236}">
                    <a16:creationId xmlns:a16="http://schemas.microsoft.com/office/drawing/2014/main" id="{0A9C3393-E77B-45D3-B00E-0191D5351E9B}"/>
                  </a:ext>
                </a:extLst>
              </p:cNvPr>
              <p:cNvSpPr>
                <a:spLocks noChangeArrowheads="1"/>
              </p:cNvSpPr>
              <p:nvPr/>
            </p:nvSpPr>
            <p:spPr bwMode="auto">
              <a:xfrm>
                <a:off x="6220036" y="2154888"/>
                <a:ext cx="17129" cy="1622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3" name="Rectangle 1853">
                <a:extLst>
                  <a:ext uri="{FF2B5EF4-FFF2-40B4-BE49-F238E27FC236}">
                    <a16:creationId xmlns:a16="http://schemas.microsoft.com/office/drawing/2014/main" id="{5F82F2DA-CFAE-4BA4-88EF-D10ED52628AD}"/>
                  </a:ext>
                </a:extLst>
              </p:cNvPr>
              <p:cNvSpPr>
                <a:spLocks noChangeArrowheads="1"/>
              </p:cNvSpPr>
              <p:nvPr/>
            </p:nvSpPr>
            <p:spPr bwMode="auto">
              <a:xfrm>
                <a:off x="6168650" y="2154888"/>
                <a:ext cx="17129" cy="1622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4" name="Rectangle 1854">
                <a:extLst>
                  <a:ext uri="{FF2B5EF4-FFF2-40B4-BE49-F238E27FC236}">
                    <a16:creationId xmlns:a16="http://schemas.microsoft.com/office/drawing/2014/main" id="{2A647967-0CD5-49A5-9027-6C254A993C9D}"/>
                  </a:ext>
                </a:extLst>
              </p:cNvPr>
              <p:cNvSpPr>
                <a:spLocks noChangeArrowheads="1"/>
              </p:cNvSpPr>
              <p:nvPr/>
            </p:nvSpPr>
            <p:spPr bwMode="auto">
              <a:xfrm>
                <a:off x="6118165" y="2188244"/>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5" name="Rectangle 1855">
                <a:extLst>
                  <a:ext uri="{FF2B5EF4-FFF2-40B4-BE49-F238E27FC236}">
                    <a16:creationId xmlns:a16="http://schemas.microsoft.com/office/drawing/2014/main" id="{F9451E42-AE86-402F-B674-723F1AEB87F8}"/>
                  </a:ext>
                </a:extLst>
              </p:cNvPr>
              <p:cNvSpPr>
                <a:spLocks noChangeArrowheads="1"/>
              </p:cNvSpPr>
              <p:nvPr/>
            </p:nvSpPr>
            <p:spPr bwMode="auto">
              <a:xfrm>
                <a:off x="6066779" y="2188244"/>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6" name="Rectangle 1856">
                <a:extLst>
                  <a:ext uri="{FF2B5EF4-FFF2-40B4-BE49-F238E27FC236}">
                    <a16:creationId xmlns:a16="http://schemas.microsoft.com/office/drawing/2014/main" id="{F26440A4-E3B2-4A23-92CB-D447B606D19F}"/>
                  </a:ext>
                </a:extLst>
              </p:cNvPr>
              <p:cNvSpPr>
                <a:spLocks noChangeArrowheads="1"/>
              </p:cNvSpPr>
              <p:nvPr/>
            </p:nvSpPr>
            <p:spPr bwMode="auto">
              <a:xfrm>
                <a:off x="6220036" y="2188244"/>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7" name="Rectangle 1857">
                <a:extLst>
                  <a:ext uri="{FF2B5EF4-FFF2-40B4-BE49-F238E27FC236}">
                    <a16:creationId xmlns:a16="http://schemas.microsoft.com/office/drawing/2014/main" id="{BE590EA4-7AC5-4B56-BD58-9D6154C581B3}"/>
                  </a:ext>
                </a:extLst>
              </p:cNvPr>
              <p:cNvSpPr>
                <a:spLocks noChangeArrowheads="1"/>
              </p:cNvSpPr>
              <p:nvPr/>
            </p:nvSpPr>
            <p:spPr bwMode="auto">
              <a:xfrm>
                <a:off x="6168650" y="2188244"/>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8" name="Rectangle 1858">
                <a:extLst>
                  <a:ext uri="{FF2B5EF4-FFF2-40B4-BE49-F238E27FC236}">
                    <a16:creationId xmlns:a16="http://schemas.microsoft.com/office/drawing/2014/main" id="{592C7642-C2BC-45C6-A93C-54E627ED1B5E}"/>
                  </a:ext>
                </a:extLst>
              </p:cNvPr>
              <p:cNvSpPr>
                <a:spLocks noChangeArrowheads="1"/>
              </p:cNvSpPr>
              <p:nvPr/>
            </p:nvSpPr>
            <p:spPr bwMode="auto">
              <a:xfrm>
                <a:off x="6118165" y="2222502"/>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99" name="Rectangle 1859">
                <a:extLst>
                  <a:ext uri="{FF2B5EF4-FFF2-40B4-BE49-F238E27FC236}">
                    <a16:creationId xmlns:a16="http://schemas.microsoft.com/office/drawing/2014/main" id="{03A735B5-1D6F-440A-9705-555A3A48373B}"/>
                  </a:ext>
                </a:extLst>
              </p:cNvPr>
              <p:cNvSpPr>
                <a:spLocks noChangeArrowheads="1"/>
              </p:cNvSpPr>
              <p:nvPr/>
            </p:nvSpPr>
            <p:spPr bwMode="auto">
              <a:xfrm>
                <a:off x="6066779" y="2222502"/>
                <a:ext cx="17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00" name="Rectangle 1860">
                <a:extLst>
                  <a:ext uri="{FF2B5EF4-FFF2-40B4-BE49-F238E27FC236}">
                    <a16:creationId xmlns:a16="http://schemas.microsoft.com/office/drawing/2014/main" id="{8904A061-DB37-48C8-BB45-86340BB3299D}"/>
                  </a:ext>
                </a:extLst>
              </p:cNvPr>
              <p:cNvSpPr>
                <a:spLocks noChangeArrowheads="1"/>
              </p:cNvSpPr>
              <p:nvPr/>
            </p:nvSpPr>
            <p:spPr bwMode="auto">
              <a:xfrm>
                <a:off x="6066779" y="2017858"/>
                <a:ext cx="17129" cy="5138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01" name="Rectangle 1861">
                <a:extLst>
                  <a:ext uri="{FF2B5EF4-FFF2-40B4-BE49-F238E27FC236}">
                    <a16:creationId xmlns:a16="http://schemas.microsoft.com/office/drawing/2014/main" id="{48FFB117-778D-4515-9448-73944223EC79}"/>
                  </a:ext>
                </a:extLst>
              </p:cNvPr>
              <p:cNvSpPr>
                <a:spLocks noChangeArrowheads="1"/>
              </p:cNvSpPr>
              <p:nvPr/>
            </p:nvSpPr>
            <p:spPr bwMode="auto">
              <a:xfrm>
                <a:off x="6220036" y="2017858"/>
                <a:ext cx="17129" cy="51387"/>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02" name="Freeform 1862">
                <a:extLst>
                  <a:ext uri="{FF2B5EF4-FFF2-40B4-BE49-F238E27FC236}">
                    <a16:creationId xmlns:a16="http://schemas.microsoft.com/office/drawing/2014/main" id="{A8353ACB-74A4-4472-A757-C74BCBD0B03A}"/>
                  </a:ext>
                </a:extLst>
              </p:cNvPr>
              <p:cNvSpPr>
                <a:spLocks noEditPoints="1"/>
              </p:cNvSpPr>
              <p:nvPr/>
            </p:nvSpPr>
            <p:spPr bwMode="auto">
              <a:xfrm>
                <a:off x="6015392" y="2034987"/>
                <a:ext cx="273159" cy="238902"/>
              </a:xfrm>
              <a:custGeom>
                <a:avLst/>
                <a:gdLst>
                  <a:gd name="T0" fmla="*/ 284 w 303"/>
                  <a:gd name="T1" fmla="*/ 246 h 265"/>
                  <a:gd name="T2" fmla="*/ 19 w 303"/>
                  <a:gd name="T3" fmla="*/ 246 h 265"/>
                  <a:gd name="T4" fmla="*/ 19 w 303"/>
                  <a:gd name="T5" fmla="*/ 19 h 265"/>
                  <a:gd name="T6" fmla="*/ 284 w 303"/>
                  <a:gd name="T7" fmla="*/ 19 h 265"/>
                  <a:gd name="T8" fmla="*/ 284 w 303"/>
                  <a:gd name="T9" fmla="*/ 246 h 265"/>
                  <a:gd name="T10" fmla="*/ 303 w 303"/>
                  <a:gd name="T11" fmla="*/ 0 h 265"/>
                  <a:gd name="T12" fmla="*/ 0 w 303"/>
                  <a:gd name="T13" fmla="*/ 0 h 265"/>
                  <a:gd name="T14" fmla="*/ 0 w 303"/>
                  <a:gd name="T15" fmla="*/ 265 h 265"/>
                  <a:gd name="T16" fmla="*/ 303 w 303"/>
                  <a:gd name="T17" fmla="*/ 265 h 265"/>
                  <a:gd name="T18" fmla="*/ 303 w 303"/>
                  <a:gd name="T1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65">
                    <a:moveTo>
                      <a:pt x="284" y="246"/>
                    </a:moveTo>
                    <a:lnTo>
                      <a:pt x="19" y="246"/>
                    </a:lnTo>
                    <a:lnTo>
                      <a:pt x="19" y="19"/>
                    </a:lnTo>
                    <a:lnTo>
                      <a:pt x="284" y="19"/>
                    </a:lnTo>
                    <a:lnTo>
                      <a:pt x="284" y="246"/>
                    </a:lnTo>
                    <a:close/>
                    <a:moveTo>
                      <a:pt x="303" y="0"/>
                    </a:moveTo>
                    <a:lnTo>
                      <a:pt x="0" y="0"/>
                    </a:lnTo>
                    <a:lnTo>
                      <a:pt x="0" y="265"/>
                    </a:lnTo>
                    <a:lnTo>
                      <a:pt x="303" y="265"/>
                    </a:lnTo>
                    <a:lnTo>
                      <a:pt x="303" y="0"/>
                    </a:lnTo>
                    <a:close/>
                  </a:path>
                </a:pathLst>
              </a:cu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03" name="Rectangle 1863">
                <a:extLst>
                  <a:ext uri="{FF2B5EF4-FFF2-40B4-BE49-F238E27FC236}">
                    <a16:creationId xmlns:a16="http://schemas.microsoft.com/office/drawing/2014/main" id="{E6A5892D-1027-4672-A452-91986CAF06A2}"/>
                  </a:ext>
                </a:extLst>
              </p:cNvPr>
              <p:cNvSpPr>
                <a:spLocks noChangeArrowheads="1"/>
              </p:cNvSpPr>
              <p:nvPr/>
            </p:nvSpPr>
            <p:spPr bwMode="auto">
              <a:xfrm>
                <a:off x="6024407" y="2086373"/>
                <a:ext cx="255129" cy="17129"/>
              </a:xfrm>
              <a:prstGeom prst="rect">
                <a:avLst/>
              </a:prstGeom>
              <a:solidFill>
                <a:schemeClr val="accent1"/>
              </a:solid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grpSp>
      </p:grpSp>
      <p:grpSp>
        <p:nvGrpSpPr>
          <p:cNvPr id="106" name="Group 139">
            <a:extLst>
              <a:ext uri="{FF2B5EF4-FFF2-40B4-BE49-F238E27FC236}">
                <a16:creationId xmlns:a16="http://schemas.microsoft.com/office/drawing/2014/main" id="{BB557669-CF5A-4189-AE0F-22C93C4D0152}"/>
              </a:ext>
            </a:extLst>
          </p:cNvPr>
          <p:cNvGrpSpPr>
            <a:grpSpLocks noChangeAspect="1"/>
          </p:cNvGrpSpPr>
          <p:nvPr/>
        </p:nvGrpSpPr>
        <p:grpSpPr>
          <a:xfrm>
            <a:off x="5679504" y="2391676"/>
            <a:ext cx="948458" cy="687327"/>
            <a:chOff x="689910" y="4654336"/>
            <a:chExt cx="302278" cy="205637"/>
          </a:xfrm>
          <a:solidFill>
            <a:schemeClr val="accent1"/>
          </a:solidFill>
        </p:grpSpPr>
        <p:grpSp>
          <p:nvGrpSpPr>
            <p:cNvPr id="107" name="Group 140">
              <a:extLst>
                <a:ext uri="{FF2B5EF4-FFF2-40B4-BE49-F238E27FC236}">
                  <a16:creationId xmlns:a16="http://schemas.microsoft.com/office/drawing/2014/main" id="{16C8F424-D463-400B-9AA8-EE073486C518}"/>
                </a:ext>
              </a:extLst>
            </p:cNvPr>
            <p:cNvGrpSpPr/>
            <p:nvPr/>
          </p:nvGrpSpPr>
          <p:grpSpPr>
            <a:xfrm>
              <a:off x="689910" y="4654336"/>
              <a:ext cx="242678" cy="175179"/>
              <a:chOff x="673036" y="4654336"/>
              <a:chExt cx="242678" cy="175179"/>
            </a:xfrm>
            <a:grpFill/>
          </p:grpSpPr>
          <p:sp>
            <p:nvSpPr>
              <p:cNvPr id="109" name="Rectangle 2050">
                <a:extLst>
                  <a:ext uri="{FF2B5EF4-FFF2-40B4-BE49-F238E27FC236}">
                    <a16:creationId xmlns:a16="http://schemas.microsoft.com/office/drawing/2014/main" id="{D5E9341C-DEE2-4FCC-B93A-6D3201326AF8}"/>
                  </a:ext>
                </a:extLst>
              </p:cNvPr>
              <p:cNvSpPr>
                <a:spLocks noChangeArrowheads="1"/>
              </p:cNvSpPr>
              <p:nvPr/>
            </p:nvSpPr>
            <p:spPr bwMode="auto">
              <a:xfrm>
                <a:off x="787142" y="4794961"/>
                <a:ext cx="14464" cy="30536"/>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0" name="Rectangle 2051">
                <a:extLst>
                  <a:ext uri="{FF2B5EF4-FFF2-40B4-BE49-F238E27FC236}">
                    <a16:creationId xmlns:a16="http://schemas.microsoft.com/office/drawing/2014/main" id="{D9592FD1-BE4E-4685-8C5E-165D9E35A262}"/>
                  </a:ext>
                </a:extLst>
              </p:cNvPr>
              <p:cNvSpPr>
                <a:spLocks noChangeArrowheads="1"/>
              </p:cNvSpPr>
              <p:nvPr/>
            </p:nvSpPr>
            <p:spPr bwMode="auto">
              <a:xfrm>
                <a:off x="756607" y="4814247"/>
                <a:ext cx="75536"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1" name="Freeform 2052">
                <a:extLst>
                  <a:ext uri="{FF2B5EF4-FFF2-40B4-BE49-F238E27FC236}">
                    <a16:creationId xmlns:a16="http://schemas.microsoft.com/office/drawing/2014/main" id="{72EC255E-7935-42A4-A447-01CA04ED8516}"/>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2" name="Rectangle 2053">
                <a:extLst>
                  <a:ext uri="{FF2B5EF4-FFF2-40B4-BE49-F238E27FC236}">
                    <a16:creationId xmlns:a16="http://schemas.microsoft.com/office/drawing/2014/main" id="{6951CFB0-39FD-450C-90B3-AF78B43426DD}"/>
                  </a:ext>
                </a:extLst>
              </p:cNvPr>
              <p:cNvSpPr>
                <a:spLocks noChangeArrowheads="1"/>
              </p:cNvSpPr>
              <p:nvPr/>
            </p:nvSpPr>
            <p:spPr bwMode="auto">
              <a:xfrm>
                <a:off x="726071" y="4737908"/>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3" name="Rectangle 2054">
                <a:extLst>
                  <a:ext uri="{FF2B5EF4-FFF2-40B4-BE49-F238E27FC236}">
                    <a16:creationId xmlns:a16="http://schemas.microsoft.com/office/drawing/2014/main" id="{8F3F9A40-109D-4B65-AFBB-0E4CD7CE212F}"/>
                  </a:ext>
                </a:extLst>
              </p:cNvPr>
              <p:cNvSpPr>
                <a:spLocks noChangeArrowheads="1"/>
              </p:cNvSpPr>
              <p:nvPr/>
            </p:nvSpPr>
            <p:spPr bwMode="auto">
              <a:xfrm>
                <a:off x="726071" y="4707372"/>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4" name="Rectangle 2055">
                <a:extLst>
                  <a:ext uri="{FF2B5EF4-FFF2-40B4-BE49-F238E27FC236}">
                    <a16:creationId xmlns:a16="http://schemas.microsoft.com/office/drawing/2014/main" id="{A77463B6-89DC-47CD-AE88-E7A233425023}"/>
                  </a:ext>
                </a:extLst>
              </p:cNvPr>
              <p:cNvSpPr>
                <a:spLocks noChangeArrowheads="1"/>
              </p:cNvSpPr>
              <p:nvPr/>
            </p:nvSpPr>
            <p:spPr bwMode="auto">
              <a:xfrm>
                <a:off x="756607" y="4737908"/>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5" name="Rectangle 2056">
                <a:extLst>
                  <a:ext uri="{FF2B5EF4-FFF2-40B4-BE49-F238E27FC236}">
                    <a16:creationId xmlns:a16="http://schemas.microsoft.com/office/drawing/2014/main" id="{2F80D791-E8C0-46BB-9629-139B154AC9F9}"/>
                  </a:ext>
                </a:extLst>
              </p:cNvPr>
              <p:cNvSpPr>
                <a:spLocks noChangeArrowheads="1"/>
              </p:cNvSpPr>
              <p:nvPr/>
            </p:nvSpPr>
            <p:spPr bwMode="auto">
              <a:xfrm>
                <a:off x="756607" y="4707372"/>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6" name="Rectangle 2057">
                <a:extLst>
                  <a:ext uri="{FF2B5EF4-FFF2-40B4-BE49-F238E27FC236}">
                    <a16:creationId xmlns:a16="http://schemas.microsoft.com/office/drawing/2014/main" id="{7ABBAB05-79CA-4AC7-B42B-4406643094B4}"/>
                  </a:ext>
                </a:extLst>
              </p:cNvPr>
              <p:cNvSpPr>
                <a:spLocks noChangeArrowheads="1"/>
              </p:cNvSpPr>
              <p:nvPr/>
            </p:nvSpPr>
            <p:spPr bwMode="auto">
              <a:xfrm>
                <a:off x="787142" y="4737908"/>
                <a:ext cx="14464"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7" name="Rectangle 2058">
                <a:extLst>
                  <a:ext uri="{FF2B5EF4-FFF2-40B4-BE49-F238E27FC236}">
                    <a16:creationId xmlns:a16="http://schemas.microsoft.com/office/drawing/2014/main" id="{6EAB0F8C-36D0-42FC-A995-F9F4E79EFF3E}"/>
                  </a:ext>
                </a:extLst>
              </p:cNvPr>
              <p:cNvSpPr>
                <a:spLocks noChangeArrowheads="1"/>
              </p:cNvSpPr>
              <p:nvPr/>
            </p:nvSpPr>
            <p:spPr bwMode="auto">
              <a:xfrm>
                <a:off x="787142" y="4707372"/>
                <a:ext cx="14464"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8" name="Rectangle 2059">
                <a:extLst>
                  <a:ext uri="{FF2B5EF4-FFF2-40B4-BE49-F238E27FC236}">
                    <a16:creationId xmlns:a16="http://schemas.microsoft.com/office/drawing/2014/main" id="{7A19C177-CC63-4452-85F3-08EAAAF11C5A}"/>
                  </a:ext>
                </a:extLst>
              </p:cNvPr>
              <p:cNvSpPr>
                <a:spLocks noChangeArrowheads="1"/>
              </p:cNvSpPr>
              <p:nvPr/>
            </p:nvSpPr>
            <p:spPr bwMode="auto">
              <a:xfrm>
                <a:off x="816875" y="4737908"/>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19" name="Rectangle 2060">
                <a:extLst>
                  <a:ext uri="{FF2B5EF4-FFF2-40B4-BE49-F238E27FC236}">
                    <a16:creationId xmlns:a16="http://schemas.microsoft.com/office/drawing/2014/main" id="{D7291809-DE24-4D78-9E58-5A64BE8636BA}"/>
                  </a:ext>
                </a:extLst>
              </p:cNvPr>
              <p:cNvSpPr>
                <a:spLocks noChangeArrowheads="1"/>
              </p:cNvSpPr>
              <p:nvPr/>
            </p:nvSpPr>
            <p:spPr bwMode="auto">
              <a:xfrm>
                <a:off x="816875" y="4707372"/>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20" name="Rectangle 2061">
                <a:extLst>
                  <a:ext uri="{FF2B5EF4-FFF2-40B4-BE49-F238E27FC236}">
                    <a16:creationId xmlns:a16="http://schemas.microsoft.com/office/drawing/2014/main" id="{86B63A24-A9E5-47F5-B0E5-FF000D28F8ED}"/>
                  </a:ext>
                </a:extLst>
              </p:cNvPr>
              <p:cNvSpPr>
                <a:spLocks noChangeArrowheads="1"/>
              </p:cNvSpPr>
              <p:nvPr/>
            </p:nvSpPr>
            <p:spPr bwMode="auto">
              <a:xfrm>
                <a:off x="847410" y="4707372"/>
                <a:ext cx="15268" cy="15268"/>
              </a:xfrm>
              <a:prstGeom prst="rect">
                <a:avLst/>
              </a:pr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grpSp>
        <p:sp>
          <p:nvSpPr>
            <p:cNvPr id="108" name="Freeform 5">
              <a:extLst>
                <a:ext uri="{FF2B5EF4-FFF2-40B4-BE49-F238E27FC236}">
                  <a16:creationId xmlns:a16="http://schemas.microsoft.com/office/drawing/2014/main" id="{51A2A461-390E-4082-89D5-016F6E27A625}"/>
                </a:ext>
              </a:extLst>
            </p:cNvPr>
            <p:cNvSpPr>
              <a:spLocks noEditPoints="1"/>
            </p:cNvSpPr>
            <p:nvPr/>
          </p:nvSpPr>
          <p:spPr bwMode="auto">
            <a:xfrm>
              <a:off x="854075" y="4720273"/>
              <a:ext cx="138113" cy="139700"/>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grpFill/>
            <a:ln>
              <a:noFill/>
            </a:ln>
          </p:spPr>
          <p:txBody>
            <a:bodyPr vert="horz" wrap="square" lIns="91415" tIns="45707" rIns="91415" bIns="45707"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grpSp>
      <p:sp>
        <p:nvSpPr>
          <p:cNvPr id="121" name="Freeform 122">
            <a:extLst>
              <a:ext uri="{FF2B5EF4-FFF2-40B4-BE49-F238E27FC236}">
                <a16:creationId xmlns:a16="http://schemas.microsoft.com/office/drawing/2014/main" id="{7E5F91F6-2CB0-4025-989A-90AF4819345A}"/>
              </a:ext>
            </a:extLst>
          </p:cNvPr>
          <p:cNvSpPr>
            <a:spLocks noChangeAspect="1" noEditPoints="1"/>
          </p:cNvSpPr>
          <p:nvPr/>
        </p:nvSpPr>
        <p:spPr bwMode="auto">
          <a:xfrm>
            <a:off x="8086365" y="2319459"/>
            <a:ext cx="871826" cy="839403"/>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chemeClr val="accent1"/>
          </a:solidFill>
          <a:ln>
            <a:noFill/>
          </a:ln>
          <a:extLst/>
        </p:spPr>
        <p:txBody>
          <a:bodyPr vert="horz" wrap="square" lIns="89595" tIns="44798" rIns="89595" bIns="44798"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22" name="Freeform 24">
            <a:extLst>
              <a:ext uri="{FF2B5EF4-FFF2-40B4-BE49-F238E27FC236}">
                <a16:creationId xmlns:a16="http://schemas.microsoft.com/office/drawing/2014/main" id="{DE60DAEE-17A4-4C15-8F2B-0543F470F6F3}"/>
              </a:ext>
            </a:extLst>
          </p:cNvPr>
          <p:cNvSpPr>
            <a:spLocks noChangeAspect="1" noEditPoints="1"/>
          </p:cNvSpPr>
          <p:nvPr/>
        </p:nvSpPr>
        <p:spPr bwMode="auto">
          <a:xfrm>
            <a:off x="3397145" y="2411389"/>
            <a:ext cx="736779" cy="777209"/>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5" tIns="44798" rIns="89595" bIns="44798"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grpSp>
        <p:nvGrpSpPr>
          <p:cNvPr id="123" name="Group 179">
            <a:extLst>
              <a:ext uri="{FF2B5EF4-FFF2-40B4-BE49-F238E27FC236}">
                <a16:creationId xmlns:a16="http://schemas.microsoft.com/office/drawing/2014/main" id="{D94BC270-7B57-4919-831E-248F06AE75BC}"/>
              </a:ext>
            </a:extLst>
          </p:cNvPr>
          <p:cNvGrpSpPr>
            <a:grpSpLocks noChangeAspect="1"/>
          </p:cNvGrpSpPr>
          <p:nvPr/>
        </p:nvGrpSpPr>
        <p:grpSpPr>
          <a:xfrm>
            <a:off x="10207636" y="2468097"/>
            <a:ext cx="939326" cy="763051"/>
            <a:chOff x="9153656" y="1246386"/>
            <a:chExt cx="1041342" cy="1012418"/>
          </a:xfrm>
        </p:grpSpPr>
        <p:grpSp>
          <p:nvGrpSpPr>
            <p:cNvPr id="124" name="Group 180">
              <a:extLst>
                <a:ext uri="{FF2B5EF4-FFF2-40B4-BE49-F238E27FC236}">
                  <a16:creationId xmlns:a16="http://schemas.microsoft.com/office/drawing/2014/main" id="{D1729B12-DC3A-4B1D-ACF7-B71AEA884772}"/>
                </a:ext>
              </a:extLst>
            </p:cNvPr>
            <p:cNvGrpSpPr/>
            <p:nvPr/>
          </p:nvGrpSpPr>
          <p:grpSpPr>
            <a:xfrm>
              <a:off x="9153656" y="1246386"/>
              <a:ext cx="1041342" cy="1012418"/>
              <a:chOff x="3354388" y="3827463"/>
              <a:chExt cx="285750" cy="277813"/>
            </a:xfrm>
          </p:grpSpPr>
          <p:sp>
            <p:nvSpPr>
              <p:cNvPr id="129" name="Freeform 136">
                <a:extLst>
                  <a:ext uri="{FF2B5EF4-FFF2-40B4-BE49-F238E27FC236}">
                    <a16:creationId xmlns:a16="http://schemas.microsoft.com/office/drawing/2014/main" id="{034945A2-64D5-42ED-91D3-311EDDD0AE23}"/>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2" tIns="45700" rIns="91402" bIns="45700"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sp>
            <p:nvSpPr>
              <p:cNvPr id="130" name="Freeform 137">
                <a:extLst>
                  <a:ext uri="{FF2B5EF4-FFF2-40B4-BE49-F238E27FC236}">
                    <a16:creationId xmlns:a16="http://schemas.microsoft.com/office/drawing/2014/main" id="{F80D2D96-7759-4861-96B1-0904C0BC4C5A}"/>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2" tIns="45700" rIns="91402" bIns="45700" numCol="1" anchor="t" anchorCtr="0" compatLnSpc="1">
                <a:prstTxWarp prst="textNoShape">
                  <a:avLst/>
                </a:prstTxWarp>
              </a:bodyPr>
              <a:lstStyle/>
              <a:p>
                <a:pPr defTabSz="914133">
                  <a:defRPr/>
                </a:pPr>
                <a:endParaRPr lang="en-US" sz="2040" kern="0" dirty="0">
                  <a:gradFill>
                    <a:gsLst>
                      <a:gs pos="0">
                        <a:schemeClr val="tx1"/>
                      </a:gs>
                      <a:gs pos="100000">
                        <a:schemeClr val="tx1"/>
                      </a:gs>
                    </a:gsLst>
                    <a:lin ang="5400000" scaled="1"/>
                  </a:gradFill>
                  <a:latin typeface="Segoe UI"/>
                </a:endParaRPr>
              </a:p>
            </p:txBody>
          </p:sp>
        </p:grpSp>
        <p:grpSp>
          <p:nvGrpSpPr>
            <p:cNvPr id="125" name="Group 181">
              <a:extLst>
                <a:ext uri="{FF2B5EF4-FFF2-40B4-BE49-F238E27FC236}">
                  <a16:creationId xmlns:a16="http://schemas.microsoft.com/office/drawing/2014/main" id="{D031BD23-DD3D-49BC-AF5B-AD51641870C1}"/>
                </a:ext>
              </a:extLst>
            </p:cNvPr>
            <p:cNvGrpSpPr/>
            <p:nvPr/>
          </p:nvGrpSpPr>
          <p:grpSpPr>
            <a:xfrm>
              <a:off x="9677161" y="1784291"/>
              <a:ext cx="415679" cy="76644"/>
              <a:chOff x="9636521" y="1784291"/>
              <a:chExt cx="415679" cy="76644"/>
            </a:xfrm>
          </p:grpSpPr>
          <p:sp>
            <p:nvSpPr>
              <p:cNvPr id="126" name="Oval 182">
                <a:extLst>
                  <a:ext uri="{FF2B5EF4-FFF2-40B4-BE49-F238E27FC236}">
                    <a16:creationId xmlns:a16="http://schemas.microsoft.com/office/drawing/2014/main" id="{9256E79E-A96E-4B02-A17B-6775A3140E10}"/>
                  </a:ext>
                </a:extLst>
              </p:cNvPr>
              <p:cNvSpPr/>
              <p:nvPr/>
            </p:nvSpPr>
            <p:spPr bwMode="auto">
              <a:xfrm>
                <a:off x="9636521"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040" kern="0" dirty="0">
                  <a:gradFill>
                    <a:gsLst>
                      <a:gs pos="0">
                        <a:schemeClr val="tx1"/>
                      </a:gs>
                      <a:gs pos="100000">
                        <a:schemeClr val="tx1"/>
                      </a:gs>
                    </a:gsLst>
                    <a:lin ang="5400000" scaled="1"/>
                  </a:gradFill>
                  <a:latin typeface="Segoe UI"/>
                  <a:ea typeface="Segoe UI" pitchFamily="34" charset="0"/>
                  <a:cs typeface="Segoe UI" pitchFamily="34" charset="0"/>
                </a:endParaRPr>
              </a:p>
            </p:txBody>
          </p:sp>
          <p:sp>
            <p:nvSpPr>
              <p:cNvPr id="127" name="Oval 183">
                <a:extLst>
                  <a:ext uri="{FF2B5EF4-FFF2-40B4-BE49-F238E27FC236}">
                    <a16:creationId xmlns:a16="http://schemas.microsoft.com/office/drawing/2014/main" id="{515D00EE-2604-450B-9550-35D17656E65F}"/>
                  </a:ext>
                </a:extLst>
              </p:cNvPr>
              <p:cNvSpPr/>
              <p:nvPr/>
            </p:nvSpPr>
            <p:spPr bwMode="auto">
              <a:xfrm>
                <a:off x="9806039"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040" kern="0" dirty="0">
                  <a:gradFill>
                    <a:gsLst>
                      <a:gs pos="0">
                        <a:schemeClr val="tx1"/>
                      </a:gs>
                      <a:gs pos="100000">
                        <a:schemeClr val="tx1"/>
                      </a:gs>
                    </a:gsLst>
                    <a:lin ang="5400000" scaled="1"/>
                  </a:gradFill>
                  <a:latin typeface="Segoe UI"/>
                  <a:ea typeface="Segoe UI" pitchFamily="34" charset="0"/>
                  <a:cs typeface="Segoe UI" pitchFamily="34" charset="0"/>
                </a:endParaRPr>
              </a:p>
            </p:txBody>
          </p:sp>
          <p:sp>
            <p:nvSpPr>
              <p:cNvPr id="128" name="Oval 184">
                <a:extLst>
                  <a:ext uri="{FF2B5EF4-FFF2-40B4-BE49-F238E27FC236}">
                    <a16:creationId xmlns:a16="http://schemas.microsoft.com/office/drawing/2014/main" id="{3FF81E7B-5123-4664-B311-B57A40C7747A}"/>
                  </a:ext>
                </a:extLst>
              </p:cNvPr>
              <p:cNvSpPr/>
              <p:nvPr/>
            </p:nvSpPr>
            <p:spPr bwMode="auto">
              <a:xfrm>
                <a:off x="9975556"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040" kern="0" dirty="0">
                  <a:gradFill>
                    <a:gsLst>
                      <a:gs pos="0">
                        <a:schemeClr val="tx1"/>
                      </a:gs>
                      <a:gs pos="100000">
                        <a:schemeClr val="tx1"/>
                      </a:gs>
                    </a:gsLst>
                    <a:lin ang="5400000" scaled="1"/>
                  </a:gradFill>
                  <a:latin typeface="Segoe UI"/>
                  <a:ea typeface="Segoe UI" pitchFamily="34" charset="0"/>
                  <a:cs typeface="Segoe UI" pitchFamily="34" charset="0"/>
                </a:endParaRPr>
              </a:p>
            </p:txBody>
          </p:sp>
        </p:grpSp>
      </p:grpSp>
      <p:sp>
        <p:nvSpPr>
          <p:cNvPr id="131" name="Rectangle 68">
            <a:extLst>
              <a:ext uri="{FF2B5EF4-FFF2-40B4-BE49-F238E27FC236}">
                <a16:creationId xmlns:a16="http://schemas.microsoft.com/office/drawing/2014/main" id="{CBCCCFE8-2A86-455D-96A5-CD88F448E88E}"/>
              </a:ext>
            </a:extLst>
          </p:cNvPr>
          <p:cNvSpPr/>
          <p:nvPr/>
        </p:nvSpPr>
        <p:spPr>
          <a:xfrm>
            <a:off x="9418446" y="3409836"/>
            <a:ext cx="2517708" cy="861846"/>
          </a:xfrm>
          <a:prstGeom prst="rect">
            <a:avLst/>
          </a:prstGeom>
        </p:spPr>
        <p:txBody>
          <a:bodyPr wrap="square">
            <a:noAutofit/>
          </a:bodyPr>
          <a:lstStyle/>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Hub for teamwork</a:t>
            </a:r>
          </a:p>
          <a:p>
            <a:pPr algn="ctr" defTabSz="932302">
              <a:lnSpc>
                <a:spcPts val="2244"/>
              </a:lnSpc>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endParaRPr lang="en-US" sz="1836" kern="0" dirty="0">
              <a:gradFill>
                <a:gsLst>
                  <a:gs pos="0">
                    <a:schemeClr val="tx1"/>
                  </a:gs>
                  <a:gs pos="100000">
                    <a:schemeClr val="tx1"/>
                  </a:gs>
                </a:gsLst>
                <a:lin ang="5400000" scaled="1"/>
              </a:gradFill>
              <a:ea typeface="Segoe UI Semilight" charset="0"/>
              <a:cs typeface="Segoe UI Semilight" panose="020B0402040204020203" pitchFamily="34" charset="0"/>
            </a:endParaRPr>
          </a:p>
        </p:txBody>
      </p:sp>
      <p:sp>
        <p:nvSpPr>
          <p:cNvPr id="132" name="Rectangle 69">
            <a:extLst>
              <a:ext uri="{FF2B5EF4-FFF2-40B4-BE49-F238E27FC236}">
                <a16:creationId xmlns:a16="http://schemas.microsoft.com/office/drawing/2014/main" id="{18069433-30C0-4AF9-9933-95F9484DB0BF}"/>
              </a:ext>
            </a:extLst>
          </p:cNvPr>
          <p:cNvSpPr/>
          <p:nvPr/>
        </p:nvSpPr>
        <p:spPr>
          <a:xfrm>
            <a:off x="2506680" y="3417287"/>
            <a:ext cx="2517708" cy="861846"/>
          </a:xfrm>
          <a:prstGeom prst="rect">
            <a:avLst/>
          </a:prstGeom>
        </p:spPr>
        <p:txBody>
          <a:bodyPr wrap="square">
            <a:noAutofit/>
          </a:bodyPr>
          <a:lstStyle/>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Co-author</a:t>
            </a:r>
          </a:p>
          <a:p>
            <a:pPr algn="ctr" defTabSz="932302">
              <a:lnSpc>
                <a:spcPts val="2244"/>
              </a:lnSpc>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endParaRPr lang="en-US" sz="1836" kern="0" dirty="0">
              <a:gradFill>
                <a:gsLst>
                  <a:gs pos="0">
                    <a:schemeClr val="tx1"/>
                  </a:gs>
                  <a:gs pos="100000">
                    <a:schemeClr val="tx1"/>
                  </a:gs>
                </a:gsLst>
                <a:lin ang="5400000" scaled="1"/>
              </a:gradFill>
              <a:ea typeface="Segoe UI Semilight" charset="0"/>
              <a:cs typeface="Segoe UI Semilight" panose="020B0402040204020203" pitchFamily="34" charset="0"/>
            </a:endParaRPr>
          </a:p>
        </p:txBody>
      </p:sp>
      <p:sp>
        <p:nvSpPr>
          <p:cNvPr id="133" name="Rectangle 70">
            <a:extLst>
              <a:ext uri="{FF2B5EF4-FFF2-40B4-BE49-F238E27FC236}">
                <a16:creationId xmlns:a16="http://schemas.microsoft.com/office/drawing/2014/main" id="{5CB27E2E-3EC5-499A-970E-78CD9C5422AC}"/>
              </a:ext>
            </a:extLst>
          </p:cNvPr>
          <p:cNvSpPr/>
          <p:nvPr/>
        </p:nvSpPr>
        <p:spPr>
          <a:xfrm>
            <a:off x="7052786" y="3415225"/>
            <a:ext cx="2938984" cy="861846"/>
          </a:xfrm>
          <a:prstGeom prst="rect">
            <a:avLst/>
          </a:prstGeom>
        </p:spPr>
        <p:txBody>
          <a:bodyPr wrap="square">
            <a:noAutofit/>
          </a:bodyPr>
          <a:lstStyle/>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Connect across </a:t>
            </a:r>
          </a:p>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the organization</a:t>
            </a:r>
          </a:p>
          <a:p>
            <a:pPr algn="ctr" defTabSz="932302">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endParaRPr lang="en-US" sz="1836" kern="0" dirty="0">
              <a:gradFill>
                <a:gsLst>
                  <a:gs pos="0">
                    <a:schemeClr val="tx1"/>
                  </a:gs>
                  <a:gs pos="100000">
                    <a:schemeClr val="tx1"/>
                  </a:gs>
                </a:gsLst>
                <a:lin ang="5400000" scaled="1"/>
              </a:gradFill>
              <a:ea typeface="Segoe UI Semilight" charset="0"/>
              <a:cs typeface="Segoe UI Semilight" panose="020B0402040204020203" pitchFamily="34" charset="0"/>
            </a:endParaRPr>
          </a:p>
        </p:txBody>
      </p:sp>
      <p:sp>
        <p:nvSpPr>
          <p:cNvPr id="134" name="Rectangle 71">
            <a:extLst>
              <a:ext uri="{FF2B5EF4-FFF2-40B4-BE49-F238E27FC236}">
                <a16:creationId xmlns:a16="http://schemas.microsoft.com/office/drawing/2014/main" id="{6C8D45E6-E087-49FB-824C-99F1BE11C891}"/>
              </a:ext>
            </a:extLst>
          </p:cNvPr>
          <p:cNvSpPr/>
          <p:nvPr/>
        </p:nvSpPr>
        <p:spPr>
          <a:xfrm>
            <a:off x="4684241" y="3422858"/>
            <a:ext cx="2938984" cy="861846"/>
          </a:xfrm>
          <a:prstGeom prst="rect">
            <a:avLst/>
          </a:prstGeom>
        </p:spPr>
        <p:txBody>
          <a:bodyPr wrap="square">
            <a:noAutofit/>
          </a:bodyPr>
          <a:lstStyle/>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Intranets and </a:t>
            </a:r>
            <a:br>
              <a:rPr lang="en-US" sz="1836" kern="0" dirty="0">
                <a:gradFill>
                  <a:gsLst>
                    <a:gs pos="0">
                      <a:schemeClr val="tx1"/>
                    </a:gs>
                    <a:gs pos="100000">
                      <a:schemeClr val="tx1"/>
                    </a:gs>
                  </a:gsLst>
                  <a:lin ang="5400000" scaled="1"/>
                </a:gradFill>
                <a:cs typeface="Segoe UI Semilight" panose="020B0402040204020203" pitchFamily="34" charset="0"/>
              </a:rPr>
            </a:br>
            <a:r>
              <a:rPr lang="en-US" sz="1836" kern="0" dirty="0">
                <a:gradFill>
                  <a:gsLst>
                    <a:gs pos="0">
                      <a:schemeClr val="tx1"/>
                    </a:gs>
                    <a:gs pos="100000">
                      <a:schemeClr val="tx1"/>
                    </a:gs>
                  </a:gsLst>
                  <a:lin ang="5400000" scaled="1"/>
                </a:gradFill>
                <a:cs typeface="Segoe UI Semilight" panose="020B0402040204020203" pitchFamily="34" charset="0"/>
              </a:rPr>
              <a:t>content management</a:t>
            </a:r>
          </a:p>
          <a:p>
            <a:pPr algn="ctr" defTabSz="932302">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r>
              <a:rPr lang="en-US" sz="1836" kern="0" dirty="0">
                <a:gradFill>
                  <a:gsLst>
                    <a:gs pos="0">
                      <a:schemeClr val="tx1"/>
                    </a:gs>
                    <a:gs pos="100000">
                      <a:schemeClr val="tx1"/>
                    </a:gs>
                  </a:gsLst>
                  <a:lin ang="5400000" scaled="1"/>
                </a:gradFill>
                <a:cs typeface="Segoe UI Semilight" panose="020B0402040204020203" pitchFamily="34" charset="0"/>
              </a:rPr>
              <a:t>	</a:t>
            </a:r>
          </a:p>
          <a:p>
            <a:pPr algn="ctr" defTabSz="932302">
              <a:lnSpc>
                <a:spcPts val="2244"/>
              </a:lnSpc>
              <a:defRPr/>
            </a:pPr>
            <a:endParaRPr lang="en-US" sz="1836" kern="0" dirty="0">
              <a:gradFill>
                <a:gsLst>
                  <a:gs pos="0">
                    <a:schemeClr val="tx1"/>
                  </a:gs>
                  <a:gs pos="100000">
                    <a:schemeClr val="tx1"/>
                  </a:gs>
                </a:gsLst>
                <a:lin ang="5400000" scaled="1"/>
              </a:gradFill>
              <a:ea typeface="Segoe UI Semilight" charset="0"/>
              <a:cs typeface="Segoe UI Semilight" panose="020B0402040204020203" pitchFamily="34" charset="0"/>
            </a:endParaRPr>
          </a:p>
        </p:txBody>
      </p:sp>
      <p:sp>
        <p:nvSpPr>
          <p:cNvPr id="135" name="Rectangle 72">
            <a:extLst>
              <a:ext uri="{FF2B5EF4-FFF2-40B4-BE49-F238E27FC236}">
                <a16:creationId xmlns:a16="http://schemas.microsoft.com/office/drawing/2014/main" id="{2B47DB34-2865-4EE3-B429-81D26D859D83}"/>
              </a:ext>
            </a:extLst>
          </p:cNvPr>
          <p:cNvSpPr/>
          <p:nvPr/>
        </p:nvSpPr>
        <p:spPr>
          <a:xfrm>
            <a:off x="179917" y="3408729"/>
            <a:ext cx="2938984" cy="454071"/>
          </a:xfrm>
          <a:prstGeom prst="rect">
            <a:avLst/>
          </a:prstGeom>
        </p:spPr>
        <p:txBody>
          <a:bodyPr wrap="square">
            <a:noAutofit/>
          </a:bodyPr>
          <a:lstStyle/>
          <a:p>
            <a:pPr algn="ctr" defTabSz="932302">
              <a:defRPr/>
            </a:pPr>
            <a:r>
              <a:rPr lang="en-US" sz="1836" kern="0" dirty="0">
                <a:gradFill>
                  <a:gsLst>
                    <a:gs pos="0">
                      <a:schemeClr val="tx1"/>
                    </a:gs>
                    <a:gs pos="100000">
                      <a:schemeClr val="tx1"/>
                    </a:gs>
                  </a:gsLst>
                  <a:lin ang="5400000" scaled="1"/>
                </a:gradFill>
                <a:cs typeface="Segoe UI Semilight" panose="020B0402040204020203" pitchFamily="34" charset="0"/>
              </a:rPr>
              <a:t>Email and calendar </a:t>
            </a:r>
          </a:p>
          <a:p>
            <a:pPr algn="ctr" defTabSz="932302">
              <a:lnSpc>
                <a:spcPts val="2244"/>
              </a:lnSpc>
              <a:defRPr/>
            </a:pPr>
            <a:endParaRPr lang="en-US" sz="1836" kern="0" dirty="0">
              <a:gradFill>
                <a:gsLst>
                  <a:gs pos="0">
                    <a:schemeClr val="tx1"/>
                  </a:gs>
                  <a:gs pos="100000">
                    <a:schemeClr val="tx1"/>
                  </a:gs>
                </a:gsLst>
                <a:lin ang="5400000" scaled="1"/>
              </a:gradFill>
              <a:cs typeface="Segoe UI Semilight" panose="020B0402040204020203" pitchFamily="34" charset="0"/>
            </a:endParaRPr>
          </a:p>
          <a:p>
            <a:pPr algn="ctr" defTabSz="932302">
              <a:lnSpc>
                <a:spcPts val="2244"/>
              </a:lnSpc>
              <a:defRPr/>
            </a:pPr>
            <a:endParaRPr lang="en-US" sz="1836" kern="0" dirty="0">
              <a:gradFill>
                <a:gsLst>
                  <a:gs pos="0">
                    <a:schemeClr val="tx1"/>
                  </a:gs>
                  <a:gs pos="100000">
                    <a:schemeClr val="tx1"/>
                  </a:gs>
                </a:gsLst>
                <a:lin ang="5400000" scaled="1"/>
              </a:gradFill>
              <a:ea typeface="Segoe UI Semilight" charset="0"/>
              <a:cs typeface="Segoe UI Semilight" panose="020B0402040204020203" pitchFamily="34" charset="0"/>
            </a:endParaRPr>
          </a:p>
        </p:txBody>
      </p:sp>
      <p:sp>
        <p:nvSpPr>
          <p:cNvPr id="136" name="Rectangle 73">
            <a:extLst>
              <a:ext uri="{FF2B5EF4-FFF2-40B4-BE49-F238E27FC236}">
                <a16:creationId xmlns:a16="http://schemas.microsoft.com/office/drawing/2014/main" id="{644D8B8F-78C9-49C6-B575-105DD6C0C39C}"/>
              </a:ext>
            </a:extLst>
          </p:cNvPr>
          <p:cNvSpPr/>
          <p:nvPr/>
        </p:nvSpPr>
        <p:spPr>
          <a:xfrm>
            <a:off x="9418446" y="1638602"/>
            <a:ext cx="2517708" cy="605545"/>
          </a:xfrm>
          <a:prstGeom prst="rect">
            <a:avLst/>
          </a:prstGeom>
        </p:spPr>
        <p:txBody>
          <a:bodyPr wrap="square" anchor="t">
            <a:noAutofit/>
          </a:bodyPr>
          <a:lstStyle/>
          <a:p>
            <a:pPr algn="ctr" defTabSz="932302">
              <a:defRPr/>
            </a:pPr>
            <a:r>
              <a:rPr lang="en-US" sz="2448" kern="0" dirty="0">
                <a:gradFill>
                  <a:gsLst>
                    <a:gs pos="0">
                      <a:schemeClr val="tx1"/>
                    </a:gs>
                    <a:gs pos="100000">
                      <a:schemeClr val="tx1"/>
                    </a:gs>
                  </a:gsLst>
                  <a:lin ang="5400000" scaled="1"/>
                </a:gradFill>
                <a:cs typeface="Segoe UI Semibold" panose="020B0702040204020203" pitchFamily="34" charset="0"/>
              </a:rPr>
              <a:t>Teams</a:t>
            </a: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ea typeface="Segoe UI Semilight" charset="0"/>
              <a:cs typeface="Segoe UI Semilight" charset="0"/>
            </a:endParaRPr>
          </a:p>
        </p:txBody>
      </p:sp>
      <p:sp>
        <p:nvSpPr>
          <p:cNvPr id="137" name="Rectangle 74">
            <a:extLst>
              <a:ext uri="{FF2B5EF4-FFF2-40B4-BE49-F238E27FC236}">
                <a16:creationId xmlns:a16="http://schemas.microsoft.com/office/drawing/2014/main" id="{C2508FB3-D829-4B26-A046-5C35FDB94EF9}"/>
              </a:ext>
            </a:extLst>
          </p:cNvPr>
          <p:cNvSpPr/>
          <p:nvPr/>
        </p:nvSpPr>
        <p:spPr>
          <a:xfrm>
            <a:off x="2506680" y="1637384"/>
            <a:ext cx="2517708" cy="605545"/>
          </a:xfrm>
          <a:prstGeom prst="rect">
            <a:avLst/>
          </a:prstGeom>
        </p:spPr>
        <p:txBody>
          <a:bodyPr wrap="square" anchor="t">
            <a:noAutofit/>
          </a:bodyPr>
          <a:lstStyle/>
          <a:p>
            <a:pPr algn="ctr" defTabSz="932302">
              <a:defRPr/>
            </a:pPr>
            <a:r>
              <a:rPr lang="en-US" sz="2448" kern="0" dirty="0">
                <a:gradFill>
                  <a:gsLst>
                    <a:gs pos="0">
                      <a:schemeClr val="tx1"/>
                    </a:gs>
                    <a:gs pos="100000">
                      <a:schemeClr val="tx1"/>
                    </a:gs>
                  </a:gsLst>
                  <a:lin ang="5400000" scaled="1"/>
                </a:gradFill>
                <a:cs typeface="Segoe UI Semibold" panose="020B0702040204020203" pitchFamily="34" charset="0"/>
              </a:rPr>
              <a:t>Office Apps</a:t>
            </a: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ea typeface="Segoe UI Semilight" charset="0"/>
              <a:cs typeface="Segoe UI Semilight" charset="0"/>
            </a:endParaRPr>
          </a:p>
        </p:txBody>
      </p:sp>
      <p:sp>
        <p:nvSpPr>
          <p:cNvPr id="138" name="Rectangle 75">
            <a:extLst>
              <a:ext uri="{FF2B5EF4-FFF2-40B4-BE49-F238E27FC236}">
                <a16:creationId xmlns:a16="http://schemas.microsoft.com/office/drawing/2014/main" id="{37887036-13F0-4BB2-A591-25C40FE10C51}"/>
              </a:ext>
            </a:extLst>
          </p:cNvPr>
          <p:cNvSpPr/>
          <p:nvPr/>
        </p:nvSpPr>
        <p:spPr>
          <a:xfrm>
            <a:off x="7052786" y="1628329"/>
            <a:ext cx="2938984" cy="605545"/>
          </a:xfrm>
          <a:prstGeom prst="rect">
            <a:avLst/>
          </a:prstGeom>
        </p:spPr>
        <p:txBody>
          <a:bodyPr wrap="square" anchor="t">
            <a:noAutofit/>
          </a:bodyPr>
          <a:lstStyle/>
          <a:p>
            <a:pPr algn="ctr" defTabSz="932302">
              <a:defRPr/>
            </a:pPr>
            <a:r>
              <a:rPr lang="en-US" sz="2448" kern="0" dirty="0">
                <a:gradFill>
                  <a:gsLst>
                    <a:gs pos="0">
                      <a:schemeClr val="tx1"/>
                    </a:gs>
                    <a:gs pos="100000">
                      <a:schemeClr val="tx1"/>
                    </a:gs>
                  </a:gsLst>
                  <a:lin ang="5400000" scaled="1"/>
                </a:gradFill>
                <a:cs typeface="Segoe UI Semibold" panose="020B0702040204020203" pitchFamily="34" charset="0"/>
              </a:rPr>
              <a:t>Yammer</a:t>
            </a:r>
          </a:p>
          <a:p>
            <a:pPr algn="ctr" defTabSz="932302">
              <a:defRPr/>
            </a:pPr>
            <a:endParaRPr lang="en-US" sz="2448" kern="0" dirty="0">
              <a:gradFill>
                <a:gsLst>
                  <a:gs pos="0">
                    <a:schemeClr val="tx1"/>
                  </a:gs>
                  <a:gs pos="100000">
                    <a:schemeClr val="tx1"/>
                  </a:gs>
                </a:gsLst>
                <a:lin ang="5400000" scaled="1"/>
              </a:gradFill>
              <a:cs typeface="Segoe UI Semibold" panose="020B0702040204020203" pitchFamily="34" charset="0"/>
            </a:endParaRPr>
          </a:p>
        </p:txBody>
      </p:sp>
      <p:sp>
        <p:nvSpPr>
          <p:cNvPr id="139" name="Rectangle 76">
            <a:extLst>
              <a:ext uri="{FF2B5EF4-FFF2-40B4-BE49-F238E27FC236}">
                <a16:creationId xmlns:a16="http://schemas.microsoft.com/office/drawing/2014/main" id="{1A0DA201-4A01-4B7C-A117-43687A1D1B26}"/>
              </a:ext>
            </a:extLst>
          </p:cNvPr>
          <p:cNvSpPr/>
          <p:nvPr/>
        </p:nvSpPr>
        <p:spPr>
          <a:xfrm>
            <a:off x="4684241" y="1645989"/>
            <a:ext cx="2938984" cy="605545"/>
          </a:xfrm>
          <a:prstGeom prst="rect">
            <a:avLst/>
          </a:prstGeom>
        </p:spPr>
        <p:txBody>
          <a:bodyPr wrap="square" anchor="t">
            <a:noAutofit/>
          </a:bodyPr>
          <a:lstStyle/>
          <a:p>
            <a:pPr algn="ctr" defTabSz="932302">
              <a:defRPr/>
            </a:pPr>
            <a:r>
              <a:rPr lang="en-US" sz="2448" kern="0" dirty="0">
                <a:gradFill>
                  <a:gsLst>
                    <a:gs pos="0">
                      <a:schemeClr val="tx1"/>
                    </a:gs>
                    <a:gs pos="100000">
                      <a:schemeClr val="tx1"/>
                    </a:gs>
                  </a:gsLst>
                  <a:lin ang="5400000" scaled="1"/>
                </a:gradFill>
                <a:cs typeface="Segoe UI Semibold" panose="020B0702040204020203" pitchFamily="34" charset="0"/>
              </a:rPr>
              <a:t>SharePoint</a:t>
            </a:r>
          </a:p>
          <a:p>
            <a:pPr algn="ctr" defTabSz="932302">
              <a:defRPr/>
            </a:pPr>
            <a:endParaRPr lang="en-US" sz="2448" kern="0" dirty="0">
              <a:gradFill>
                <a:gsLst>
                  <a:gs pos="0">
                    <a:schemeClr val="tx1"/>
                  </a:gs>
                  <a:gs pos="100000">
                    <a:schemeClr val="tx1"/>
                  </a:gs>
                </a:gsLst>
                <a:lin ang="5400000" scaled="1"/>
              </a:gradFill>
              <a:cs typeface="Segoe UI Semibold" panose="020B07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ea typeface="Segoe UI Semilight" charset="0"/>
              <a:cs typeface="Segoe UI Semilight" charset="0"/>
            </a:endParaRPr>
          </a:p>
        </p:txBody>
      </p:sp>
      <p:sp>
        <p:nvSpPr>
          <p:cNvPr id="140" name="Rectangle 77">
            <a:extLst>
              <a:ext uri="{FF2B5EF4-FFF2-40B4-BE49-F238E27FC236}">
                <a16:creationId xmlns:a16="http://schemas.microsoft.com/office/drawing/2014/main" id="{696A03DB-6AAF-48B8-AE2C-B615011658B1}"/>
              </a:ext>
            </a:extLst>
          </p:cNvPr>
          <p:cNvSpPr/>
          <p:nvPr/>
        </p:nvSpPr>
        <p:spPr>
          <a:xfrm>
            <a:off x="179917" y="1653052"/>
            <a:ext cx="2938984" cy="605545"/>
          </a:xfrm>
          <a:prstGeom prst="rect">
            <a:avLst/>
          </a:prstGeom>
        </p:spPr>
        <p:txBody>
          <a:bodyPr wrap="square" anchor="t">
            <a:noAutofit/>
          </a:bodyPr>
          <a:lstStyle/>
          <a:p>
            <a:pPr algn="ctr" defTabSz="932302">
              <a:defRPr/>
            </a:pPr>
            <a:r>
              <a:rPr lang="en-US" sz="2448" kern="0" dirty="0">
                <a:gradFill>
                  <a:gsLst>
                    <a:gs pos="0">
                      <a:schemeClr val="tx1"/>
                    </a:gs>
                    <a:gs pos="100000">
                      <a:schemeClr val="tx1"/>
                    </a:gs>
                  </a:gsLst>
                  <a:lin ang="5400000" scaled="1"/>
                </a:gradFill>
                <a:cs typeface="Segoe UI Semibold" panose="020B0702040204020203" pitchFamily="34" charset="0"/>
              </a:rPr>
              <a:t>Outlook</a:t>
            </a:r>
          </a:p>
          <a:p>
            <a:pPr algn="ctr" defTabSz="932302">
              <a:lnSpc>
                <a:spcPts val="2244"/>
              </a:lnSpc>
              <a:defRPr/>
            </a:pPr>
            <a:endParaRPr lang="en-US" sz="2448" kern="0" dirty="0">
              <a:gradFill>
                <a:gsLst>
                  <a:gs pos="0">
                    <a:schemeClr val="tx1"/>
                  </a:gs>
                  <a:gs pos="100000">
                    <a:schemeClr val="tx1"/>
                  </a:gs>
                </a:gsLst>
                <a:lin ang="5400000" scaled="1"/>
              </a:gradFill>
              <a:cs typeface="Segoe UI" panose="020B0502040204020203" pitchFamily="34" charset="0"/>
            </a:endParaRPr>
          </a:p>
          <a:p>
            <a:pPr algn="ctr" defTabSz="932302">
              <a:lnSpc>
                <a:spcPts val="2244"/>
              </a:lnSpc>
              <a:defRPr/>
            </a:pPr>
            <a:endParaRPr lang="en-US" sz="2448" kern="0" dirty="0">
              <a:gradFill>
                <a:gsLst>
                  <a:gs pos="0">
                    <a:schemeClr val="tx1"/>
                  </a:gs>
                  <a:gs pos="100000">
                    <a:schemeClr val="tx1"/>
                  </a:gs>
                </a:gsLst>
                <a:lin ang="5400000" scaled="1"/>
              </a:gradFill>
              <a:ea typeface="Segoe UI Semilight" charset="0"/>
              <a:cs typeface="Segoe UI Semilight" charset="0"/>
            </a:endParaRPr>
          </a:p>
        </p:txBody>
      </p:sp>
      <p:sp>
        <p:nvSpPr>
          <p:cNvPr id="141" name="Rectangle 79">
            <a:extLst>
              <a:ext uri="{FF2B5EF4-FFF2-40B4-BE49-F238E27FC236}">
                <a16:creationId xmlns:a16="http://schemas.microsoft.com/office/drawing/2014/main" id="{3E0064EC-DB23-45A4-9496-3F1F53278C52}"/>
              </a:ext>
            </a:extLst>
          </p:cNvPr>
          <p:cNvSpPr/>
          <p:nvPr/>
        </p:nvSpPr>
        <p:spPr>
          <a:xfrm>
            <a:off x="630073" y="5421608"/>
            <a:ext cx="2941683" cy="574390"/>
          </a:xfrm>
          <a:prstGeom prst="rect">
            <a:avLst/>
          </a:prstGeom>
          <a:noFill/>
        </p:spPr>
        <p:txBody>
          <a:bodyPr wrap="square" lIns="0" tIns="0" rIns="0" bIns="0" anchor="t" anchorCtr="0">
            <a:noAutofit/>
          </a:bodyPr>
          <a:lstStyle/>
          <a:p>
            <a:pPr algn="ctr" defTabSz="932504">
              <a:defRPr/>
            </a:pPr>
            <a:r>
              <a:rPr lang="en-US" sz="2448" dirty="0">
                <a:gradFill>
                  <a:gsLst>
                    <a:gs pos="0">
                      <a:schemeClr val="tx1"/>
                    </a:gs>
                    <a:gs pos="100000">
                      <a:schemeClr val="tx1"/>
                    </a:gs>
                  </a:gsLst>
                  <a:lin ang="5400000" scaled="1"/>
                </a:gradFill>
                <a:cs typeface="Segoe UI Semibold" panose="020B0702040204020203" pitchFamily="34" charset="0"/>
              </a:rPr>
              <a:t>Office 365 Groups</a:t>
            </a:r>
          </a:p>
          <a:p>
            <a:pPr algn="ctr" defTabSz="932504">
              <a:defRPr/>
            </a:pPr>
            <a:r>
              <a:rPr lang="en-US" sz="1836" dirty="0">
                <a:gradFill>
                  <a:gsLst>
                    <a:gs pos="0">
                      <a:schemeClr val="tx1"/>
                    </a:gs>
                    <a:gs pos="100000">
                      <a:schemeClr val="tx1"/>
                    </a:gs>
                  </a:gsLst>
                  <a:lin ang="5400000" scaled="1"/>
                </a:gradFill>
                <a:cs typeface="Segoe UI Semilight" panose="020B0402040204020203" pitchFamily="34" charset="0"/>
              </a:rPr>
              <a:t>Single team membership across apps and services</a:t>
            </a:r>
          </a:p>
        </p:txBody>
      </p:sp>
      <p:sp>
        <p:nvSpPr>
          <p:cNvPr id="142" name="Rectangle 80">
            <a:extLst>
              <a:ext uri="{FF2B5EF4-FFF2-40B4-BE49-F238E27FC236}">
                <a16:creationId xmlns:a16="http://schemas.microsoft.com/office/drawing/2014/main" id="{9CFA489B-80CB-4481-B409-4586FF2D5427}"/>
              </a:ext>
            </a:extLst>
          </p:cNvPr>
          <p:cNvSpPr/>
          <p:nvPr/>
        </p:nvSpPr>
        <p:spPr>
          <a:xfrm>
            <a:off x="4439774" y="5430077"/>
            <a:ext cx="3142980" cy="492038"/>
          </a:xfrm>
          <a:prstGeom prst="rect">
            <a:avLst/>
          </a:prstGeom>
          <a:noFill/>
        </p:spPr>
        <p:txBody>
          <a:bodyPr wrap="square" lIns="0" tIns="0" rIns="0" bIns="0" anchor="t" anchorCtr="0">
            <a:noAutofit/>
          </a:bodyPr>
          <a:lstStyle/>
          <a:p>
            <a:pPr algn="ctr" defTabSz="932504">
              <a:defRPr/>
            </a:pPr>
            <a:r>
              <a:rPr lang="en-US" sz="2448" dirty="0">
                <a:gradFill>
                  <a:gsLst>
                    <a:gs pos="0">
                      <a:schemeClr val="tx1"/>
                    </a:gs>
                    <a:gs pos="100000">
                      <a:schemeClr val="tx1"/>
                    </a:gs>
                  </a:gsLst>
                  <a:lin ang="5400000" scaled="1"/>
                </a:gradFill>
                <a:cs typeface="Segoe UI Semibold" panose="020B0702040204020203" pitchFamily="34" charset="0"/>
              </a:rPr>
              <a:t>Microsoft Graph</a:t>
            </a:r>
          </a:p>
          <a:p>
            <a:pPr algn="ctr" defTabSz="932504">
              <a:defRPr/>
            </a:pPr>
            <a:r>
              <a:rPr lang="en-US" sz="1836" dirty="0">
                <a:gradFill>
                  <a:gsLst>
                    <a:gs pos="0">
                      <a:schemeClr val="tx1"/>
                    </a:gs>
                    <a:gs pos="100000">
                      <a:schemeClr val="tx1"/>
                    </a:gs>
                  </a:gsLst>
                  <a:lin ang="5400000" scaled="1"/>
                </a:gradFill>
                <a:cs typeface="Segoe UI Semilight" panose="020B0402040204020203" pitchFamily="34" charset="0"/>
              </a:rPr>
              <a:t>Suite-wide intelligence connecting people and content</a:t>
            </a:r>
          </a:p>
        </p:txBody>
      </p:sp>
      <p:sp>
        <p:nvSpPr>
          <p:cNvPr id="143" name="Rectangle 81">
            <a:extLst>
              <a:ext uri="{FF2B5EF4-FFF2-40B4-BE49-F238E27FC236}">
                <a16:creationId xmlns:a16="http://schemas.microsoft.com/office/drawing/2014/main" id="{E1838F9A-F3F5-4107-AC7A-BD799BF1C9DF}"/>
              </a:ext>
            </a:extLst>
          </p:cNvPr>
          <p:cNvSpPr/>
          <p:nvPr/>
        </p:nvSpPr>
        <p:spPr>
          <a:xfrm>
            <a:off x="8112797" y="5418967"/>
            <a:ext cx="3820581" cy="659113"/>
          </a:xfrm>
          <a:prstGeom prst="rect">
            <a:avLst/>
          </a:prstGeom>
          <a:noFill/>
        </p:spPr>
        <p:txBody>
          <a:bodyPr wrap="square" lIns="0" tIns="0" rIns="0" bIns="0" anchor="t" anchorCtr="0">
            <a:noAutofit/>
          </a:bodyPr>
          <a:lstStyle/>
          <a:p>
            <a:pPr algn="ctr" defTabSz="932504">
              <a:defRPr/>
            </a:pPr>
            <a:r>
              <a:rPr lang="en-US" sz="2448" dirty="0">
                <a:gradFill>
                  <a:gsLst>
                    <a:gs pos="0">
                      <a:schemeClr val="tx1"/>
                    </a:gs>
                    <a:gs pos="100000">
                      <a:schemeClr val="tx1"/>
                    </a:gs>
                  </a:gsLst>
                  <a:lin ang="5400000" scaled="1"/>
                </a:gradFill>
                <a:cs typeface="Segoe UI Semibold" panose="020B0702040204020203" pitchFamily="34" charset="0"/>
              </a:rPr>
              <a:t>Security and Compliance</a:t>
            </a:r>
          </a:p>
          <a:p>
            <a:pPr algn="ctr" defTabSz="932504">
              <a:defRPr/>
            </a:pPr>
            <a:r>
              <a:rPr lang="en-US" sz="1836" dirty="0">
                <a:gradFill>
                  <a:gsLst>
                    <a:gs pos="0">
                      <a:schemeClr val="tx1"/>
                    </a:gs>
                    <a:gs pos="100000">
                      <a:schemeClr val="tx1"/>
                    </a:gs>
                  </a:gsLst>
                  <a:lin ang="5400000" scaled="1"/>
                </a:gradFill>
                <a:cs typeface="Segoe UI Semilight" panose="020B0402040204020203" pitchFamily="34" charset="0"/>
              </a:rPr>
              <a:t>Centralized policy management </a:t>
            </a:r>
          </a:p>
          <a:p>
            <a:pPr algn="ctr" defTabSz="932504">
              <a:defRPr/>
            </a:pPr>
            <a:endParaRPr lang="en-US" sz="2448" dirty="0">
              <a:gradFill>
                <a:gsLst>
                  <a:gs pos="0">
                    <a:schemeClr val="tx1"/>
                  </a:gs>
                  <a:gs pos="100000">
                    <a:schemeClr val="tx1"/>
                  </a:gs>
                </a:gsLst>
                <a:lin ang="5400000" scaled="1"/>
              </a:gradFill>
              <a:cs typeface="Segoe UI Semibold" panose="020B0702040204020203" pitchFamily="34" charset="0"/>
            </a:endParaRPr>
          </a:p>
          <a:p>
            <a:pPr algn="ctr" defTabSz="932504">
              <a:defRPr/>
            </a:pPr>
            <a:endParaRPr lang="en-US" sz="2448" dirty="0">
              <a:gradFill>
                <a:gsLst>
                  <a:gs pos="0">
                    <a:schemeClr val="tx1"/>
                  </a:gs>
                  <a:gs pos="100000">
                    <a:schemeClr val="tx1"/>
                  </a:gs>
                </a:gsLst>
                <a:lin ang="5400000" scaled="1"/>
              </a:gradFill>
              <a:cs typeface="Segoe UI Semibold" panose="020B0702040204020203" pitchFamily="34" charset="0"/>
            </a:endParaRPr>
          </a:p>
        </p:txBody>
      </p:sp>
    </p:spTree>
    <p:extLst>
      <p:ext uri="{BB962C8B-B14F-4D97-AF65-F5344CB8AC3E}">
        <p14:creationId xmlns:p14="http://schemas.microsoft.com/office/powerpoint/2010/main" val="82231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64" presetClass="path" presetSubtype="0" decel="100000" fill="hold" grpId="1" nodeType="withEffect">
                                  <p:stCondLst>
                                    <p:cond delay="0"/>
                                  </p:stCondLst>
                                  <p:childTnLst>
                                    <p:animMotion origin="layout" path="M 3.54167E-6 4.81481E-6 L 3.54167E-6 -0.02825 " pathEditMode="relative" rAng="0" ptsTypes="AA">
                                      <p:cBhvr>
                                        <p:cTn id="9" dur="500" spd="-100000" fill="hold"/>
                                        <p:tgtEl>
                                          <p:spTgt spid="140"/>
                                        </p:tgtEl>
                                        <p:attrNameLst>
                                          <p:attrName>ppt_x</p:attrName>
                                          <p:attrName>ppt_y</p:attrName>
                                        </p:attrNameLst>
                                      </p:cBhvr>
                                      <p:rCtr x="0" y="-1412"/>
                                    </p:animMotion>
                                  </p:childTnLst>
                                </p:cTn>
                              </p:par>
                              <p:par>
                                <p:cTn id="10" presetID="10" presetClass="entr" presetSubtype="0" fill="hold"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64" presetClass="path" presetSubtype="0" decel="100000" fill="hold" nodeType="withEffect">
                                  <p:stCondLst>
                                    <p:cond delay="0"/>
                                  </p:stCondLst>
                                  <p:childTnLst>
                                    <p:animMotion origin="layout" path="M 1.45833E-6 -3.33333E-6 L 1.45833E-6 -0.02824 " pathEditMode="relative" rAng="0" ptsTypes="AA">
                                      <p:cBhvr>
                                        <p:cTn id="14" dur="500" spd="-100000" fill="hold"/>
                                        <p:tgtEl>
                                          <p:spTgt spid="82"/>
                                        </p:tgtEl>
                                        <p:attrNameLst>
                                          <p:attrName>ppt_x</p:attrName>
                                          <p:attrName>ppt_y</p:attrName>
                                        </p:attrNameLst>
                                      </p:cBhvr>
                                      <p:rCtr x="0" y="-1412"/>
                                    </p:animMotion>
                                  </p:childTnLst>
                                </p:cTn>
                              </p:par>
                              <p:par>
                                <p:cTn id="15" presetID="10"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350"/>
                                        <p:tgtEl>
                                          <p:spTgt spid="135"/>
                                        </p:tgtEl>
                                      </p:cBhvr>
                                    </p:animEffect>
                                  </p:childTnLst>
                                </p:cTn>
                              </p:par>
                              <p:par>
                                <p:cTn id="18" presetID="42" presetClass="path" presetSubtype="0" decel="100000" fill="hold" grpId="1" nodeType="withEffect">
                                  <p:stCondLst>
                                    <p:cond delay="0"/>
                                  </p:stCondLst>
                                  <p:childTnLst>
                                    <p:animMotion origin="layout" path="M 2.70871E-6 1.8611E-7 L 2.70871E-6 0.04358 " pathEditMode="relative" rAng="0" ptsTypes="AA">
                                      <p:cBhvr>
                                        <p:cTn id="19" dur="500" spd="-100000" fill="hold"/>
                                        <p:tgtEl>
                                          <p:spTgt spid="135"/>
                                        </p:tgtEl>
                                        <p:attrNameLst>
                                          <p:attrName>ppt_x</p:attrName>
                                          <p:attrName>ppt_y</p:attrName>
                                        </p:attrNameLst>
                                      </p:cBhvr>
                                      <p:rCtr x="0" y="2179"/>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500"/>
                                        <p:tgtEl>
                                          <p:spTgt spid="137"/>
                                        </p:tgtEl>
                                      </p:cBhvr>
                                    </p:animEffect>
                                  </p:childTnLst>
                                </p:cTn>
                              </p:par>
                              <p:par>
                                <p:cTn id="24" presetID="64" presetClass="path" presetSubtype="0" decel="100000" fill="hold" grpId="1" nodeType="withEffect">
                                  <p:stCondLst>
                                    <p:cond delay="0"/>
                                  </p:stCondLst>
                                  <p:childTnLst>
                                    <p:animMotion origin="layout" path="M -4.16667E-6 -3.7037E-7 L -4.16667E-6 -0.02824 " pathEditMode="relative" rAng="0" ptsTypes="AA">
                                      <p:cBhvr>
                                        <p:cTn id="25" dur="500" spd="-100000" fill="hold"/>
                                        <p:tgtEl>
                                          <p:spTgt spid="137"/>
                                        </p:tgtEl>
                                        <p:attrNameLst>
                                          <p:attrName>ppt_x</p:attrName>
                                          <p:attrName>ppt_y</p:attrName>
                                        </p:attrNameLst>
                                      </p:cBhvr>
                                      <p:rCtr x="0" y="-1412"/>
                                    </p:animMotion>
                                  </p:childTnLst>
                                </p:cTn>
                              </p:par>
                              <p:par>
                                <p:cTn id="26" presetID="10" presetClass="entr" presetSubtype="0" fill="hold" grpId="0"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500"/>
                                        <p:tgtEl>
                                          <p:spTgt spid="122"/>
                                        </p:tgtEl>
                                      </p:cBhvr>
                                    </p:animEffect>
                                  </p:childTnLst>
                                </p:cTn>
                              </p:par>
                              <p:par>
                                <p:cTn id="29" presetID="64" presetClass="path" presetSubtype="0" decel="100000" fill="hold" grpId="1" nodeType="withEffect">
                                  <p:stCondLst>
                                    <p:cond delay="0"/>
                                  </p:stCondLst>
                                  <p:childTnLst>
                                    <p:animMotion origin="layout" path="M 1.45833E-6 -3.33333E-6 L 1.45833E-6 -0.02824 " pathEditMode="relative" rAng="0" ptsTypes="AA">
                                      <p:cBhvr>
                                        <p:cTn id="30" dur="500" spd="-100000" fill="hold"/>
                                        <p:tgtEl>
                                          <p:spTgt spid="122"/>
                                        </p:tgtEl>
                                        <p:attrNameLst>
                                          <p:attrName>ppt_x</p:attrName>
                                          <p:attrName>ppt_y</p:attrName>
                                        </p:attrNameLst>
                                      </p:cBhvr>
                                      <p:rCtr x="0" y="-1412"/>
                                    </p:animMotion>
                                  </p:childTnLst>
                                </p:cTn>
                              </p:par>
                              <p:par>
                                <p:cTn id="31" presetID="10"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fade">
                                      <p:cBhvr>
                                        <p:cTn id="33" dur="350"/>
                                        <p:tgtEl>
                                          <p:spTgt spid="132"/>
                                        </p:tgtEl>
                                      </p:cBhvr>
                                    </p:animEffect>
                                  </p:childTnLst>
                                </p:cTn>
                              </p:par>
                              <p:par>
                                <p:cTn id="34" presetID="42" presetClass="path" presetSubtype="0" decel="100000" fill="hold" grpId="1" nodeType="withEffect">
                                  <p:stCondLst>
                                    <p:cond delay="0"/>
                                  </p:stCondLst>
                                  <p:childTnLst>
                                    <p:animMotion origin="layout" path="M 2.70871E-6 1.8611E-7 L 2.70871E-6 0.04358 " pathEditMode="relative" rAng="0" ptsTypes="AA">
                                      <p:cBhvr>
                                        <p:cTn id="35" dur="500" spd="-100000" fill="hold"/>
                                        <p:tgtEl>
                                          <p:spTgt spid="132"/>
                                        </p:tgtEl>
                                        <p:attrNameLst>
                                          <p:attrName>ppt_x</p:attrName>
                                          <p:attrName>ppt_y</p:attrName>
                                        </p:attrNameLst>
                                      </p:cBhvr>
                                      <p:rCtr x="0" y="2179"/>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9"/>
                                        </p:tgtEl>
                                        <p:attrNameLst>
                                          <p:attrName>style.visibility</p:attrName>
                                        </p:attrNameLst>
                                      </p:cBhvr>
                                      <p:to>
                                        <p:strVal val="visible"/>
                                      </p:to>
                                    </p:set>
                                    <p:animEffect transition="in" filter="fade">
                                      <p:cBhvr>
                                        <p:cTn id="39" dur="500"/>
                                        <p:tgtEl>
                                          <p:spTgt spid="139"/>
                                        </p:tgtEl>
                                      </p:cBhvr>
                                    </p:animEffect>
                                  </p:childTnLst>
                                </p:cTn>
                              </p:par>
                              <p:par>
                                <p:cTn id="40" presetID="64" presetClass="path" presetSubtype="0" decel="100000" fill="hold" grpId="1" nodeType="withEffect">
                                  <p:stCondLst>
                                    <p:cond delay="0"/>
                                  </p:stCondLst>
                                  <p:childTnLst>
                                    <p:animMotion origin="layout" path="M 2.5E-6 2.22222E-6 L 2.5E-6 -0.02824 " pathEditMode="relative" rAng="0" ptsTypes="AA">
                                      <p:cBhvr>
                                        <p:cTn id="41" dur="500" spd="-100000" fill="hold"/>
                                        <p:tgtEl>
                                          <p:spTgt spid="139"/>
                                        </p:tgtEl>
                                        <p:attrNameLst>
                                          <p:attrName>ppt_x</p:attrName>
                                          <p:attrName>ppt_y</p:attrName>
                                        </p:attrNameLst>
                                      </p:cBhvr>
                                      <p:rCtr x="0" y="-1412"/>
                                    </p:animMotion>
                                  </p:childTnLst>
                                </p:cTn>
                              </p:par>
                              <p:par>
                                <p:cTn id="42" presetID="10" presetClass="entr" presetSubtype="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fade">
                                      <p:cBhvr>
                                        <p:cTn id="44" dur="500"/>
                                        <p:tgtEl>
                                          <p:spTgt spid="106"/>
                                        </p:tgtEl>
                                      </p:cBhvr>
                                    </p:animEffect>
                                  </p:childTnLst>
                                </p:cTn>
                              </p:par>
                              <p:par>
                                <p:cTn id="45" presetID="64" presetClass="path" presetSubtype="0" decel="100000" fill="hold" nodeType="withEffect">
                                  <p:stCondLst>
                                    <p:cond delay="0"/>
                                  </p:stCondLst>
                                  <p:childTnLst>
                                    <p:animMotion origin="layout" path="M 1.45833E-6 -3.33333E-6 L 1.45833E-6 -0.02824 " pathEditMode="relative" rAng="0" ptsTypes="AA">
                                      <p:cBhvr>
                                        <p:cTn id="46" dur="500" spd="-100000" fill="hold"/>
                                        <p:tgtEl>
                                          <p:spTgt spid="106"/>
                                        </p:tgtEl>
                                        <p:attrNameLst>
                                          <p:attrName>ppt_x</p:attrName>
                                          <p:attrName>ppt_y</p:attrName>
                                        </p:attrNameLst>
                                      </p:cBhvr>
                                      <p:rCtr x="0" y="-1412"/>
                                    </p:animMotion>
                                  </p:childTnLst>
                                </p:cTn>
                              </p:par>
                              <p:par>
                                <p:cTn id="47" presetID="10" presetClass="entr" presetSubtype="0" fill="hold" grpId="0" nodeType="with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350"/>
                                        <p:tgtEl>
                                          <p:spTgt spid="134"/>
                                        </p:tgtEl>
                                      </p:cBhvr>
                                    </p:animEffect>
                                  </p:childTnLst>
                                </p:cTn>
                              </p:par>
                              <p:par>
                                <p:cTn id="50" presetID="42" presetClass="path" presetSubtype="0" decel="100000" fill="hold" grpId="1" nodeType="withEffect">
                                  <p:stCondLst>
                                    <p:cond delay="0"/>
                                  </p:stCondLst>
                                  <p:childTnLst>
                                    <p:animMotion origin="layout" path="M 2.70871E-6 1.8611E-7 L 2.70871E-6 0.04358 " pathEditMode="relative" rAng="0" ptsTypes="AA">
                                      <p:cBhvr>
                                        <p:cTn id="51" dur="500" spd="-100000" fill="hold"/>
                                        <p:tgtEl>
                                          <p:spTgt spid="134"/>
                                        </p:tgtEl>
                                        <p:attrNameLst>
                                          <p:attrName>ppt_x</p:attrName>
                                          <p:attrName>ppt_y</p:attrName>
                                        </p:attrNameLst>
                                      </p:cBhvr>
                                      <p:rCtr x="0" y="2179"/>
                                    </p:animMotion>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par>
                                <p:cTn id="56" presetID="64" presetClass="path" presetSubtype="0" decel="100000" fill="hold" grpId="1" nodeType="withEffect">
                                  <p:stCondLst>
                                    <p:cond delay="0"/>
                                  </p:stCondLst>
                                  <p:childTnLst>
                                    <p:animMotion origin="layout" path="M 1.66667E-6 -1.48148E-6 L 1.66667E-6 -0.02824 " pathEditMode="relative" rAng="0" ptsTypes="AA">
                                      <p:cBhvr>
                                        <p:cTn id="57" dur="500" spd="-100000" fill="hold"/>
                                        <p:tgtEl>
                                          <p:spTgt spid="138"/>
                                        </p:tgtEl>
                                        <p:attrNameLst>
                                          <p:attrName>ppt_x</p:attrName>
                                          <p:attrName>ppt_y</p:attrName>
                                        </p:attrNameLst>
                                      </p:cBhvr>
                                      <p:rCtr x="0" y="-1412"/>
                                    </p:animMotion>
                                  </p:childTnLst>
                                </p:cTn>
                              </p:par>
                              <p:par>
                                <p:cTn id="58" presetID="10" presetClass="entr" presetSubtype="0"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64" presetClass="path" presetSubtype="0" decel="100000" fill="hold" grpId="1" nodeType="withEffect">
                                  <p:stCondLst>
                                    <p:cond delay="0"/>
                                  </p:stCondLst>
                                  <p:childTnLst>
                                    <p:animMotion origin="layout" path="M 1.45833E-6 -3.33333E-6 L 1.45833E-6 -0.02824 " pathEditMode="relative" rAng="0" ptsTypes="AA">
                                      <p:cBhvr>
                                        <p:cTn id="62" dur="500" spd="-100000" fill="hold"/>
                                        <p:tgtEl>
                                          <p:spTgt spid="121"/>
                                        </p:tgtEl>
                                        <p:attrNameLst>
                                          <p:attrName>ppt_x</p:attrName>
                                          <p:attrName>ppt_y</p:attrName>
                                        </p:attrNameLst>
                                      </p:cBhvr>
                                      <p:rCtr x="0" y="-1412"/>
                                    </p:animMotion>
                                  </p:childTnLst>
                                </p:cTn>
                              </p:par>
                              <p:par>
                                <p:cTn id="63" presetID="10" presetClass="entr" presetSubtype="0" fill="hold" grpId="0" nodeType="with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fade">
                                      <p:cBhvr>
                                        <p:cTn id="65" dur="350"/>
                                        <p:tgtEl>
                                          <p:spTgt spid="133"/>
                                        </p:tgtEl>
                                      </p:cBhvr>
                                    </p:animEffect>
                                  </p:childTnLst>
                                </p:cTn>
                              </p:par>
                              <p:par>
                                <p:cTn id="66" presetID="42" presetClass="path" presetSubtype="0" decel="100000" fill="hold" grpId="1" nodeType="withEffect">
                                  <p:stCondLst>
                                    <p:cond delay="0"/>
                                  </p:stCondLst>
                                  <p:childTnLst>
                                    <p:animMotion origin="layout" path="M 2.70871E-6 1.8611E-7 L 2.70871E-6 0.04358 " pathEditMode="relative" rAng="0" ptsTypes="AA">
                                      <p:cBhvr>
                                        <p:cTn id="67" dur="500" spd="-100000" fill="hold"/>
                                        <p:tgtEl>
                                          <p:spTgt spid="133"/>
                                        </p:tgtEl>
                                        <p:attrNameLst>
                                          <p:attrName>ppt_x</p:attrName>
                                          <p:attrName>ppt_y</p:attrName>
                                        </p:attrNameLst>
                                      </p:cBhvr>
                                      <p:rCtr x="0" y="2179"/>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fade">
                                      <p:cBhvr>
                                        <p:cTn id="71" dur="500"/>
                                        <p:tgtEl>
                                          <p:spTgt spid="136"/>
                                        </p:tgtEl>
                                      </p:cBhvr>
                                    </p:animEffect>
                                  </p:childTnLst>
                                </p:cTn>
                              </p:par>
                              <p:par>
                                <p:cTn id="72" presetID="64" presetClass="path" presetSubtype="0" decel="100000" fill="hold" grpId="1" nodeType="withEffect">
                                  <p:stCondLst>
                                    <p:cond delay="0"/>
                                  </p:stCondLst>
                                  <p:childTnLst>
                                    <p:animMotion origin="layout" path="M -1.25E-6 -1.85185E-6 L -1.25E-6 -0.02824 " pathEditMode="relative" rAng="0" ptsTypes="AA">
                                      <p:cBhvr>
                                        <p:cTn id="73" dur="500" spd="-100000" fill="hold"/>
                                        <p:tgtEl>
                                          <p:spTgt spid="136"/>
                                        </p:tgtEl>
                                        <p:attrNameLst>
                                          <p:attrName>ppt_x</p:attrName>
                                          <p:attrName>ppt_y</p:attrName>
                                        </p:attrNameLst>
                                      </p:cBhvr>
                                      <p:rCtr x="0" y="-1412"/>
                                    </p:animMotion>
                                  </p:childTnLst>
                                </p:cTn>
                              </p:par>
                              <p:par>
                                <p:cTn id="74" presetID="10" presetClass="entr" presetSubtype="0" fill="hold" nodeType="withEffect">
                                  <p:stCondLst>
                                    <p:cond delay="0"/>
                                  </p:stCondLst>
                                  <p:childTnLst>
                                    <p:set>
                                      <p:cBhvr>
                                        <p:cTn id="75" dur="1" fill="hold">
                                          <p:stCondLst>
                                            <p:cond delay="0"/>
                                          </p:stCondLst>
                                        </p:cTn>
                                        <p:tgtEl>
                                          <p:spTgt spid="123"/>
                                        </p:tgtEl>
                                        <p:attrNameLst>
                                          <p:attrName>style.visibility</p:attrName>
                                        </p:attrNameLst>
                                      </p:cBhvr>
                                      <p:to>
                                        <p:strVal val="visible"/>
                                      </p:to>
                                    </p:set>
                                    <p:animEffect transition="in" filter="fade">
                                      <p:cBhvr>
                                        <p:cTn id="76" dur="500"/>
                                        <p:tgtEl>
                                          <p:spTgt spid="123"/>
                                        </p:tgtEl>
                                      </p:cBhvr>
                                    </p:animEffect>
                                  </p:childTnLst>
                                </p:cTn>
                              </p:par>
                              <p:par>
                                <p:cTn id="77" presetID="64" presetClass="path" presetSubtype="0" decel="100000" fill="hold" nodeType="withEffect">
                                  <p:stCondLst>
                                    <p:cond delay="0"/>
                                  </p:stCondLst>
                                  <p:childTnLst>
                                    <p:animMotion origin="layout" path="M 1.45833E-6 -3.33333E-6 L 1.45833E-6 -0.02824 " pathEditMode="relative" rAng="0" ptsTypes="AA">
                                      <p:cBhvr>
                                        <p:cTn id="78" dur="500" spd="-100000" fill="hold"/>
                                        <p:tgtEl>
                                          <p:spTgt spid="123"/>
                                        </p:tgtEl>
                                        <p:attrNameLst>
                                          <p:attrName>ppt_x</p:attrName>
                                          <p:attrName>ppt_y</p:attrName>
                                        </p:attrNameLst>
                                      </p:cBhvr>
                                      <p:rCtr x="0" y="-1412"/>
                                    </p:animMotion>
                                  </p:childTnLst>
                                </p:cTn>
                              </p:par>
                              <p:par>
                                <p:cTn id="79" presetID="10" presetClass="entr" presetSubtype="0" fill="hold" grpId="0" nodeType="withEffect">
                                  <p:stCondLst>
                                    <p:cond delay="0"/>
                                  </p:stCondLst>
                                  <p:childTnLst>
                                    <p:set>
                                      <p:cBhvr>
                                        <p:cTn id="80" dur="1" fill="hold">
                                          <p:stCondLst>
                                            <p:cond delay="0"/>
                                          </p:stCondLst>
                                        </p:cTn>
                                        <p:tgtEl>
                                          <p:spTgt spid="131"/>
                                        </p:tgtEl>
                                        <p:attrNameLst>
                                          <p:attrName>style.visibility</p:attrName>
                                        </p:attrNameLst>
                                      </p:cBhvr>
                                      <p:to>
                                        <p:strVal val="visible"/>
                                      </p:to>
                                    </p:set>
                                    <p:animEffect transition="in" filter="fade">
                                      <p:cBhvr>
                                        <p:cTn id="81" dur="350"/>
                                        <p:tgtEl>
                                          <p:spTgt spid="131"/>
                                        </p:tgtEl>
                                      </p:cBhvr>
                                    </p:animEffect>
                                  </p:childTnLst>
                                </p:cTn>
                              </p:par>
                              <p:par>
                                <p:cTn id="82" presetID="42" presetClass="path" presetSubtype="0" decel="100000" fill="hold" grpId="1" nodeType="withEffect">
                                  <p:stCondLst>
                                    <p:cond delay="0"/>
                                  </p:stCondLst>
                                  <p:childTnLst>
                                    <p:animMotion origin="layout" path="M 2.70871E-6 1.8611E-7 L 2.70871E-6 0.04358 " pathEditMode="relative" rAng="0" ptsTypes="AA">
                                      <p:cBhvr>
                                        <p:cTn id="83" dur="500" spd="-100000" fill="hold"/>
                                        <p:tgtEl>
                                          <p:spTgt spid="131"/>
                                        </p:tgtEl>
                                        <p:attrNameLst>
                                          <p:attrName>ppt_x</p:attrName>
                                          <p:attrName>ppt_y</p:attrName>
                                        </p:attrNameLst>
                                      </p:cBhvr>
                                      <p:rCtr x="0" y="2179"/>
                                    </p:animMotion>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wipe(up)">
                                      <p:cBhvr>
                                        <p:cTn id="88" dur="500"/>
                                        <p:tgtEl>
                                          <p:spTgt spid="75"/>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41"/>
                                        </p:tgtEl>
                                        <p:attrNameLst>
                                          <p:attrName>style.visibility</p:attrName>
                                        </p:attrNameLst>
                                      </p:cBhvr>
                                      <p:to>
                                        <p:strVal val="visible"/>
                                      </p:to>
                                    </p:set>
                                    <p:animEffect transition="in" filter="fade">
                                      <p:cBhvr>
                                        <p:cTn id="92" dur="500"/>
                                        <p:tgtEl>
                                          <p:spTgt spid="141"/>
                                        </p:tgtEl>
                                      </p:cBhvr>
                                    </p:animEffect>
                                  </p:childTnLst>
                                </p:cTn>
                              </p:par>
                              <p:par>
                                <p:cTn id="93" presetID="64" presetClass="path" presetSubtype="0" decel="100000" fill="hold" grpId="1" nodeType="withEffect">
                                  <p:stCondLst>
                                    <p:cond delay="0"/>
                                  </p:stCondLst>
                                  <p:childTnLst>
                                    <p:animMotion origin="layout" path="M 1.45833E-6 -3.33333E-6 L 1.45833E-6 -0.02824 " pathEditMode="relative" rAng="0" ptsTypes="AA">
                                      <p:cBhvr>
                                        <p:cTn id="94" dur="500" spd="-100000" fill="hold"/>
                                        <p:tgtEl>
                                          <p:spTgt spid="141"/>
                                        </p:tgtEl>
                                        <p:attrNameLst>
                                          <p:attrName>ppt_x</p:attrName>
                                          <p:attrName>ppt_y</p:attrName>
                                        </p:attrNameLst>
                                      </p:cBhvr>
                                      <p:rCtr x="0" y="-1412"/>
                                    </p:animMotion>
                                  </p:childTnLst>
                                </p:cTn>
                              </p:par>
                              <p:par>
                                <p:cTn id="95" presetID="10" presetClass="entr" presetSubtype="0" fill="hold" grpId="0" nodeType="withEffect">
                                  <p:stCondLst>
                                    <p:cond delay="0"/>
                                  </p:stCondLst>
                                  <p:childTnLst>
                                    <p:set>
                                      <p:cBhvr>
                                        <p:cTn id="96" dur="1" fill="hold">
                                          <p:stCondLst>
                                            <p:cond delay="0"/>
                                          </p:stCondLst>
                                        </p:cTn>
                                        <p:tgtEl>
                                          <p:spTgt spid="142"/>
                                        </p:tgtEl>
                                        <p:attrNameLst>
                                          <p:attrName>style.visibility</p:attrName>
                                        </p:attrNameLst>
                                      </p:cBhvr>
                                      <p:to>
                                        <p:strVal val="visible"/>
                                      </p:to>
                                    </p:set>
                                    <p:animEffect transition="in" filter="fade">
                                      <p:cBhvr>
                                        <p:cTn id="97" dur="500"/>
                                        <p:tgtEl>
                                          <p:spTgt spid="142"/>
                                        </p:tgtEl>
                                      </p:cBhvr>
                                    </p:animEffect>
                                  </p:childTnLst>
                                </p:cTn>
                              </p:par>
                              <p:par>
                                <p:cTn id="98" presetID="64" presetClass="path" presetSubtype="0" decel="100000" fill="hold" grpId="1" nodeType="withEffect">
                                  <p:stCondLst>
                                    <p:cond delay="0"/>
                                  </p:stCondLst>
                                  <p:childTnLst>
                                    <p:animMotion origin="layout" path="M 1.45833E-6 -3.33333E-6 L 1.45833E-6 -0.02824 " pathEditMode="relative" rAng="0" ptsTypes="AA">
                                      <p:cBhvr>
                                        <p:cTn id="99" dur="500" spd="-100000" fill="hold"/>
                                        <p:tgtEl>
                                          <p:spTgt spid="142"/>
                                        </p:tgtEl>
                                        <p:attrNameLst>
                                          <p:attrName>ppt_x</p:attrName>
                                          <p:attrName>ppt_y</p:attrName>
                                        </p:attrNameLst>
                                      </p:cBhvr>
                                      <p:rCtr x="0" y="-1412"/>
                                    </p:animMotion>
                                  </p:childTnLst>
                                </p:cTn>
                              </p:par>
                              <p:par>
                                <p:cTn id="100" presetID="10" presetClass="entr" presetSubtype="0" fill="hold" grpId="0" nodeType="with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fade">
                                      <p:cBhvr>
                                        <p:cTn id="102" dur="500"/>
                                        <p:tgtEl>
                                          <p:spTgt spid="143"/>
                                        </p:tgtEl>
                                      </p:cBhvr>
                                    </p:animEffect>
                                  </p:childTnLst>
                                </p:cTn>
                              </p:par>
                              <p:par>
                                <p:cTn id="103" presetID="64" presetClass="path" presetSubtype="0" decel="100000" fill="hold" grpId="1" nodeType="withEffect">
                                  <p:stCondLst>
                                    <p:cond delay="0"/>
                                  </p:stCondLst>
                                  <p:childTnLst>
                                    <p:animMotion origin="layout" path="M 1.45833E-6 -3.33333E-6 L 1.45833E-6 -0.02824 " pathEditMode="relative" rAng="0" ptsTypes="AA">
                                      <p:cBhvr>
                                        <p:cTn id="104" dur="500" spd="-100000" fill="hold"/>
                                        <p:tgtEl>
                                          <p:spTgt spid="143"/>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P spid="122" grpId="0" animBg="1"/>
      <p:bldP spid="122" grpId="1" animBg="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9D445105-A5F5-4C27-82A0-CD4DF431DAFF}"/>
              </a:ext>
            </a:extLst>
          </p:cNvPr>
          <p:cNvSpPr/>
          <p:nvPr/>
        </p:nvSpPr>
        <p:spPr>
          <a:xfrm>
            <a:off x="6255212" y="3907009"/>
            <a:ext cx="2873447" cy="718688"/>
          </a:xfrm>
          <a:prstGeom prst="rect">
            <a:avLst/>
          </a:prstGeom>
        </p:spPr>
        <p:txBody>
          <a:bodyPr wrap="square" anchor="ctr">
            <a:noAutofit/>
          </a:bodyPr>
          <a:lstStyle/>
          <a:p>
            <a:pPr algn="ctr" defTabSz="932123">
              <a:lnSpc>
                <a:spcPct val="90000"/>
              </a:lnSpc>
              <a:defRPr/>
            </a:pPr>
            <a:r>
              <a:rPr lang="en-US" sz="2400" kern="0" dirty="0">
                <a:gradFill>
                  <a:gsLst>
                    <a:gs pos="8850">
                      <a:schemeClr val="tx1"/>
                    </a:gs>
                    <a:gs pos="51000">
                      <a:schemeClr val="tx1"/>
                    </a:gs>
                  </a:gsLst>
                </a:gradFill>
                <a:ea typeface="Segoe UI Light" charset="0"/>
                <a:cs typeface="Segoe UI Semilight" panose="020B0402040204020203" pitchFamily="34" charset="0"/>
              </a:rPr>
              <a:t>Transform</a:t>
            </a:r>
            <a:br>
              <a:rPr lang="en-US" sz="2400" kern="0" dirty="0">
                <a:gradFill>
                  <a:gsLst>
                    <a:gs pos="8850">
                      <a:schemeClr val="tx1"/>
                    </a:gs>
                    <a:gs pos="51000">
                      <a:schemeClr val="tx1"/>
                    </a:gs>
                  </a:gsLst>
                </a:gradFill>
                <a:ea typeface="Segoe UI Light" charset="0"/>
                <a:cs typeface="Segoe UI Semilight" panose="020B0402040204020203" pitchFamily="34" charset="0"/>
              </a:rPr>
            </a:br>
            <a:r>
              <a:rPr lang="en-US" sz="2400" kern="0" dirty="0">
                <a:gradFill>
                  <a:gsLst>
                    <a:gs pos="8850">
                      <a:schemeClr val="tx1"/>
                    </a:gs>
                    <a:gs pos="51000">
                      <a:schemeClr val="tx1"/>
                    </a:gs>
                  </a:gsLst>
                </a:gradFill>
                <a:ea typeface="Segoe UI Light" charset="0"/>
                <a:cs typeface="Segoe UI Semilight" panose="020B0402040204020203" pitchFamily="34" charset="0"/>
              </a:rPr>
              <a:t>business processes</a:t>
            </a:r>
          </a:p>
        </p:txBody>
      </p:sp>
      <p:sp>
        <p:nvSpPr>
          <p:cNvPr id="3" name="Rectangle 25">
            <a:extLst>
              <a:ext uri="{FF2B5EF4-FFF2-40B4-BE49-F238E27FC236}">
                <a16:creationId xmlns:a16="http://schemas.microsoft.com/office/drawing/2014/main" id="{B1AAA001-B054-403D-ACC5-12089EC36A8E}"/>
              </a:ext>
            </a:extLst>
          </p:cNvPr>
          <p:cNvSpPr/>
          <p:nvPr/>
        </p:nvSpPr>
        <p:spPr>
          <a:xfrm>
            <a:off x="9128660" y="3907009"/>
            <a:ext cx="2873448" cy="718688"/>
          </a:xfrm>
          <a:prstGeom prst="rect">
            <a:avLst/>
          </a:prstGeom>
        </p:spPr>
        <p:txBody>
          <a:bodyPr wrap="square" anchor="ctr">
            <a:noAutofit/>
          </a:bodyPr>
          <a:lstStyle/>
          <a:p>
            <a:pPr algn="ctr" defTabSz="914133">
              <a:lnSpc>
                <a:spcPct val="90000"/>
              </a:lnSpc>
              <a:defRPr/>
            </a:pPr>
            <a:r>
              <a:rPr lang="en-US" sz="2400" kern="0" dirty="0">
                <a:gradFill>
                  <a:gsLst>
                    <a:gs pos="8850">
                      <a:schemeClr val="tx1"/>
                    </a:gs>
                    <a:gs pos="51000">
                      <a:schemeClr val="tx1"/>
                    </a:gs>
                  </a:gsLst>
                </a:gradFill>
                <a:cs typeface="Segoe UI Semilight" panose="020B0402040204020203" pitchFamily="34" charset="0"/>
              </a:rPr>
              <a:t>Harness collective knowledge</a:t>
            </a:r>
          </a:p>
        </p:txBody>
      </p:sp>
      <p:sp>
        <p:nvSpPr>
          <p:cNvPr id="4" name="Rectangle 26">
            <a:extLst>
              <a:ext uri="{FF2B5EF4-FFF2-40B4-BE49-F238E27FC236}">
                <a16:creationId xmlns:a16="http://schemas.microsoft.com/office/drawing/2014/main" id="{7F54E30B-29E8-4DB2-9476-9C6EEAAD7A3C}"/>
              </a:ext>
            </a:extLst>
          </p:cNvPr>
          <p:cNvSpPr/>
          <p:nvPr/>
        </p:nvSpPr>
        <p:spPr>
          <a:xfrm>
            <a:off x="3259023" y="3907009"/>
            <a:ext cx="2848271" cy="718688"/>
          </a:xfrm>
          <a:prstGeom prst="rect">
            <a:avLst/>
          </a:prstGeom>
        </p:spPr>
        <p:txBody>
          <a:bodyPr wrap="square" anchor="ctr">
            <a:noAutofit/>
          </a:bodyPr>
          <a:lstStyle/>
          <a:p>
            <a:pPr algn="ctr" defTabSz="914133">
              <a:lnSpc>
                <a:spcPct val="90000"/>
              </a:lnSpc>
              <a:defRPr/>
            </a:pPr>
            <a:r>
              <a:rPr lang="en-US" sz="2400" kern="0" dirty="0">
                <a:gradFill>
                  <a:gsLst>
                    <a:gs pos="8850">
                      <a:schemeClr val="tx1"/>
                    </a:gs>
                    <a:gs pos="51000">
                      <a:schemeClr val="tx1"/>
                    </a:gs>
                  </a:gsLst>
                </a:gradFill>
                <a:cs typeface="Segoe UI Semilight" panose="020B0402040204020203" pitchFamily="34" charset="0"/>
              </a:rPr>
              <a:t>Inform and </a:t>
            </a:r>
            <a:br>
              <a:rPr lang="en-US" sz="2400" kern="0" dirty="0">
                <a:gradFill>
                  <a:gsLst>
                    <a:gs pos="8850">
                      <a:schemeClr val="tx1"/>
                    </a:gs>
                    <a:gs pos="51000">
                      <a:schemeClr val="tx1"/>
                    </a:gs>
                  </a:gsLst>
                </a:gradFill>
                <a:cs typeface="Segoe UI Semilight" panose="020B0402040204020203" pitchFamily="34" charset="0"/>
              </a:rPr>
            </a:br>
            <a:r>
              <a:rPr lang="en-US" sz="2400" kern="0" dirty="0">
                <a:gradFill>
                  <a:gsLst>
                    <a:gs pos="8850">
                      <a:schemeClr val="tx1"/>
                    </a:gs>
                    <a:gs pos="51000">
                      <a:schemeClr val="tx1"/>
                    </a:gs>
                  </a:gsLst>
                </a:gradFill>
                <a:cs typeface="Segoe UI Semilight" panose="020B0402040204020203" pitchFamily="34" charset="0"/>
              </a:rPr>
              <a:t>engage people</a:t>
            </a:r>
          </a:p>
        </p:txBody>
      </p:sp>
      <p:sp>
        <p:nvSpPr>
          <p:cNvPr id="5" name="Rectangle 27">
            <a:extLst>
              <a:ext uri="{FF2B5EF4-FFF2-40B4-BE49-F238E27FC236}">
                <a16:creationId xmlns:a16="http://schemas.microsoft.com/office/drawing/2014/main" id="{52ED2073-7443-44CE-AA3F-5D2EFAAD010E}"/>
              </a:ext>
            </a:extLst>
          </p:cNvPr>
          <p:cNvSpPr/>
          <p:nvPr/>
        </p:nvSpPr>
        <p:spPr>
          <a:xfrm>
            <a:off x="483138" y="3907009"/>
            <a:ext cx="2873447" cy="718688"/>
          </a:xfrm>
          <a:prstGeom prst="rect">
            <a:avLst/>
          </a:prstGeom>
        </p:spPr>
        <p:txBody>
          <a:bodyPr wrap="square" anchor="ctr">
            <a:noAutofit/>
          </a:bodyPr>
          <a:lstStyle/>
          <a:p>
            <a:pPr algn="ctr" defTabSz="932123">
              <a:lnSpc>
                <a:spcPct val="90000"/>
              </a:lnSpc>
              <a:defRPr/>
            </a:pPr>
            <a:r>
              <a:rPr lang="en-US" sz="2400" kern="0" dirty="0">
                <a:gradFill>
                  <a:gsLst>
                    <a:gs pos="8850">
                      <a:schemeClr val="tx1"/>
                    </a:gs>
                    <a:gs pos="51000">
                      <a:schemeClr val="tx1"/>
                    </a:gs>
                  </a:gsLst>
                </a:gradFill>
                <a:ea typeface="Segoe UI Light" charset="0"/>
                <a:cs typeface="Segoe UI Semilight" panose="020B0402040204020203" pitchFamily="34" charset="0"/>
              </a:rPr>
              <a:t>Share and </a:t>
            </a:r>
            <a:br>
              <a:rPr lang="en-US" sz="2400" kern="0" dirty="0">
                <a:gradFill>
                  <a:gsLst>
                    <a:gs pos="8850">
                      <a:schemeClr val="tx1"/>
                    </a:gs>
                    <a:gs pos="51000">
                      <a:schemeClr val="tx1"/>
                    </a:gs>
                  </a:gsLst>
                </a:gradFill>
                <a:ea typeface="Segoe UI Light" charset="0"/>
                <a:cs typeface="Segoe UI Semilight" panose="020B0402040204020203" pitchFamily="34" charset="0"/>
              </a:rPr>
            </a:br>
            <a:r>
              <a:rPr lang="en-US" sz="2400" kern="0" dirty="0">
                <a:gradFill>
                  <a:gsLst>
                    <a:gs pos="8850">
                      <a:schemeClr val="tx1"/>
                    </a:gs>
                    <a:gs pos="51000">
                      <a:schemeClr val="tx1"/>
                    </a:gs>
                  </a:gsLst>
                </a:gradFill>
                <a:ea typeface="Segoe UI Light" charset="0"/>
                <a:cs typeface="Segoe UI Semilight" panose="020B0402040204020203" pitchFamily="34" charset="0"/>
              </a:rPr>
              <a:t>work together</a:t>
            </a:r>
          </a:p>
        </p:txBody>
      </p:sp>
      <p:grpSp>
        <p:nvGrpSpPr>
          <p:cNvPr id="6" name="Graphic 67">
            <a:extLst>
              <a:ext uri="{FF2B5EF4-FFF2-40B4-BE49-F238E27FC236}">
                <a16:creationId xmlns:a16="http://schemas.microsoft.com/office/drawing/2014/main" id="{675F4FB7-6087-4AD8-B521-F3AF37F27C54}"/>
              </a:ext>
            </a:extLst>
          </p:cNvPr>
          <p:cNvGrpSpPr/>
          <p:nvPr/>
        </p:nvGrpSpPr>
        <p:grpSpPr>
          <a:xfrm>
            <a:off x="6865467" y="2188349"/>
            <a:ext cx="1652937" cy="1203470"/>
            <a:chOff x="6559545" y="688477"/>
            <a:chExt cx="219075" cy="159504"/>
          </a:xfrm>
        </p:grpSpPr>
        <p:sp>
          <p:nvSpPr>
            <p:cNvPr id="7" name="Freeform: Shape 84">
              <a:extLst>
                <a:ext uri="{FF2B5EF4-FFF2-40B4-BE49-F238E27FC236}">
                  <a16:creationId xmlns:a16="http://schemas.microsoft.com/office/drawing/2014/main" id="{3BF17C85-97D9-4768-A583-CB1BB669E576}"/>
                </a:ext>
              </a:extLst>
            </p:cNvPr>
            <p:cNvSpPr/>
            <p:nvPr/>
          </p:nvSpPr>
          <p:spPr>
            <a:xfrm>
              <a:off x="6559545" y="705106"/>
              <a:ext cx="190500" cy="142875"/>
            </a:xfrm>
            <a:custGeom>
              <a:avLst/>
              <a:gdLst/>
              <a:ahLst/>
              <a:cxnLst/>
              <a:rect l="0" t="0" r="0" b="0"/>
              <a:pathLst>
                <a:path w="190500" h="142875">
                  <a:moveTo>
                    <a:pt x="190500" y="128588"/>
                  </a:moveTo>
                  <a:lnTo>
                    <a:pt x="140018" y="128588"/>
                  </a:lnTo>
                  <a:cubicBezTo>
                    <a:pt x="126683" y="128588"/>
                    <a:pt x="115253" y="117158"/>
                    <a:pt x="115253" y="103823"/>
                  </a:cubicBezTo>
                  <a:lnTo>
                    <a:pt x="115253" y="90488"/>
                  </a:lnTo>
                  <a:cubicBezTo>
                    <a:pt x="115253" y="77153"/>
                    <a:pt x="103823" y="65723"/>
                    <a:pt x="90488" y="65723"/>
                  </a:cubicBezTo>
                  <a:moveTo>
                    <a:pt x="171450" y="147638"/>
                  </a:moveTo>
                  <a:lnTo>
                    <a:pt x="190500" y="128588"/>
                  </a:lnTo>
                  <a:lnTo>
                    <a:pt x="171450" y="109538"/>
                  </a:lnTo>
                  <a:moveTo>
                    <a:pt x="19050" y="9525"/>
                  </a:moveTo>
                  <a:cubicBezTo>
                    <a:pt x="24765" y="9525"/>
                    <a:pt x="28575" y="13335"/>
                    <a:pt x="28575" y="19050"/>
                  </a:cubicBezTo>
                  <a:cubicBezTo>
                    <a:pt x="28575" y="24765"/>
                    <a:pt x="24765" y="28575"/>
                    <a:pt x="19050" y="28575"/>
                  </a:cubicBezTo>
                  <a:cubicBezTo>
                    <a:pt x="13335" y="28575"/>
                    <a:pt x="9525" y="24765"/>
                    <a:pt x="9525" y="19050"/>
                  </a:cubicBezTo>
                  <a:cubicBezTo>
                    <a:pt x="9525" y="13335"/>
                    <a:pt x="13335" y="9525"/>
                    <a:pt x="19050" y="9525"/>
                  </a:cubicBezTo>
                  <a:close/>
                  <a:moveTo>
                    <a:pt x="32385" y="32385"/>
                  </a:moveTo>
                  <a:lnTo>
                    <a:pt x="25718" y="25718"/>
                  </a:lnTo>
                  <a:moveTo>
                    <a:pt x="12383" y="12383"/>
                  </a:moveTo>
                  <a:lnTo>
                    <a:pt x="5715" y="5715"/>
                  </a:lnTo>
                  <a:moveTo>
                    <a:pt x="25718" y="12383"/>
                  </a:moveTo>
                  <a:lnTo>
                    <a:pt x="32385" y="5715"/>
                  </a:lnTo>
                  <a:moveTo>
                    <a:pt x="12383" y="25718"/>
                  </a:moveTo>
                  <a:lnTo>
                    <a:pt x="5715" y="32385"/>
                  </a:lnTo>
                  <a:moveTo>
                    <a:pt x="19050" y="0"/>
                  </a:moveTo>
                  <a:lnTo>
                    <a:pt x="19050" y="9525"/>
                  </a:lnTo>
                  <a:moveTo>
                    <a:pt x="19050" y="38100"/>
                  </a:moveTo>
                  <a:lnTo>
                    <a:pt x="19050" y="28575"/>
                  </a:lnTo>
                  <a:moveTo>
                    <a:pt x="38100" y="19050"/>
                  </a:moveTo>
                  <a:lnTo>
                    <a:pt x="28575" y="19050"/>
                  </a:lnTo>
                  <a:moveTo>
                    <a:pt x="0" y="19050"/>
                  </a:moveTo>
                  <a:lnTo>
                    <a:pt x="9525" y="19050"/>
                  </a:lnTo>
                </a:path>
              </a:pathLst>
            </a:custGeom>
            <a:noFill/>
            <a:ln w="31750" cap="flat">
              <a:solidFill>
                <a:srgbClr val="231F20"/>
              </a:solidFill>
              <a:prstDash val="solid"/>
              <a:miter/>
            </a:ln>
          </p:spPr>
          <p:txBody>
            <a:bodyPr/>
            <a:lstStyle/>
            <a:p>
              <a:endParaRPr lang="en-US" sz="1836" dirty="0"/>
            </a:p>
          </p:txBody>
        </p:sp>
        <p:sp>
          <p:nvSpPr>
            <p:cNvPr id="8" name="Freeform: Shape 85">
              <a:extLst>
                <a:ext uri="{FF2B5EF4-FFF2-40B4-BE49-F238E27FC236}">
                  <a16:creationId xmlns:a16="http://schemas.microsoft.com/office/drawing/2014/main" id="{0B6E5F02-2946-4FB2-8685-51D1396963FE}"/>
                </a:ext>
              </a:extLst>
            </p:cNvPr>
            <p:cNvSpPr/>
            <p:nvPr/>
          </p:nvSpPr>
          <p:spPr>
            <a:xfrm>
              <a:off x="6759570" y="688477"/>
              <a:ext cx="19050" cy="38100"/>
            </a:xfrm>
            <a:custGeom>
              <a:avLst/>
              <a:gdLst/>
              <a:ahLst/>
              <a:cxnLst/>
              <a:rect l="0" t="0" r="0" b="0"/>
              <a:pathLst>
                <a:path w="19050" h="38100">
                  <a:moveTo>
                    <a:pt x="0" y="38100"/>
                  </a:moveTo>
                  <a:lnTo>
                    <a:pt x="19050" y="19050"/>
                  </a:lnTo>
                  <a:lnTo>
                    <a:pt x="0" y="0"/>
                  </a:lnTo>
                </a:path>
              </a:pathLst>
            </a:custGeom>
            <a:noFill/>
            <a:ln w="31750" cap="flat">
              <a:solidFill>
                <a:srgbClr val="D83B01"/>
              </a:solidFill>
              <a:prstDash val="solid"/>
              <a:miter/>
            </a:ln>
          </p:spPr>
          <p:txBody>
            <a:bodyPr/>
            <a:lstStyle/>
            <a:p>
              <a:endParaRPr lang="en-US" sz="1836" dirty="0"/>
            </a:p>
          </p:txBody>
        </p:sp>
        <p:sp>
          <p:nvSpPr>
            <p:cNvPr id="9" name="Freeform: Shape 86">
              <a:extLst>
                <a:ext uri="{FF2B5EF4-FFF2-40B4-BE49-F238E27FC236}">
                  <a16:creationId xmlns:a16="http://schemas.microsoft.com/office/drawing/2014/main" id="{AC17CAD8-7BC5-4C92-B4AB-074D04DEAA33}"/>
                </a:ext>
              </a:extLst>
            </p:cNvPr>
            <p:cNvSpPr/>
            <p:nvPr/>
          </p:nvSpPr>
          <p:spPr>
            <a:xfrm>
              <a:off x="6578595" y="693239"/>
              <a:ext cx="190500" cy="95250"/>
            </a:xfrm>
            <a:custGeom>
              <a:avLst/>
              <a:gdLst/>
              <a:ahLst/>
              <a:cxnLst/>
              <a:rect l="0" t="0" r="0" b="0"/>
              <a:pathLst>
                <a:path w="190500" h="95250">
                  <a:moveTo>
                    <a:pt x="198120" y="14288"/>
                  </a:moveTo>
                  <a:lnTo>
                    <a:pt x="144780" y="14288"/>
                  </a:lnTo>
                  <a:cubicBezTo>
                    <a:pt x="131445" y="14288"/>
                    <a:pt x="120015" y="25718"/>
                    <a:pt x="120015" y="39053"/>
                  </a:cubicBezTo>
                  <a:lnTo>
                    <a:pt x="120015" y="52388"/>
                  </a:lnTo>
                  <a:cubicBezTo>
                    <a:pt x="120015" y="65723"/>
                    <a:pt x="108585" y="77153"/>
                    <a:pt x="95250" y="77153"/>
                  </a:cubicBezTo>
                  <a:lnTo>
                    <a:pt x="40005" y="77153"/>
                  </a:lnTo>
                  <a:moveTo>
                    <a:pt x="35243" y="64770"/>
                  </a:moveTo>
                  <a:cubicBezTo>
                    <a:pt x="41910" y="71438"/>
                    <a:pt x="41910" y="80963"/>
                    <a:pt x="35243" y="87630"/>
                  </a:cubicBezTo>
                  <a:cubicBezTo>
                    <a:pt x="28575" y="94298"/>
                    <a:pt x="19050" y="94298"/>
                    <a:pt x="12383" y="87630"/>
                  </a:cubicBezTo>
                  <a:cubicBezTo>
                    <a:pt x="5715" y="80963"/>
                    <a:pt x="5715" y="71438"/>
                    <a:pt x="12383" y="64770"/>
                  </a:cubicBezTo>
                  <a:cubicBezTo>
                    <a:pt x="19050" y="58103"/>
                    <a:pt x="28575" y="59055"/>
                    <a:pt x="35243" y="64770"/>
                  </a:cubicBezTo>
                  <a:close/>
                  <a:moveTo>
                    <a:pt x="35243" y="87630"/>
                  </a:moveTo>
                  <a:lnTo>
                    <a:pt x="40958" y="93345"/>
                  </a:lnTo>
                  <a:moveTo>
                    <a:pt x="12383" y="87630"/>
                  </a:moveTo>
                  <a:lnTo>
                    <a:pt x="6668" y="93345"/>
                  </a:lnTo>
                  <a:moveTo>
                    <a:pt x="12383" y="64770"/>
                  </a:moveTo>
                  <a:lnTo>
                    <a:pt x="6668" y="59055"/>
                  </a:lnTo>
                  <a:moveTo>
                    <a:pt x="23813" y="100013"/>
                  </a:moveTo>
                  <a:lnTo>
                    <a:pt x="23813" y="92393"/>
                  </a:lnTo>
                  <a:moveTo>
                    <a:pt x="0" y="76200"/>
                  </a:moveTo>
                  <a:lnTo>
                    <a:pt x="7620" y="76200"/>
                  </a:lnTo>
                  <a:moveTo>
                    <a:pt x="23813" y="60008"/>
                  </a:moveTo>
                  <a:lnTo>
                    <a:pt x="23813" y="52388"/>
                  </a:lnTo>
                  <a:moveTo>
                    <a:pt x="35243" y="64770"/>
                  </a:moveTo>
                  <a:lnTo>
                    <a:pt x="40958" y="59055"/>
                  </a:lnTo>
                  <a:moveTo>
                    <a:pt x="70485" y="15240"/>
                  </a:moveTo>
                  <a:cubicBezTo>
                    <a:pt x="78105" y="22860"/>
                    <a:pt x="78105" y="34290"/>
                    <a:pt x="70485" y="41910"/>
                  </a:cubicBezTo>
                  <a:cubicBezTo>
                    <a:pt x="62865" y="49530"/>
                    <a:pt x="51435" y="49530"/>
                    <a:pt x="43815" y="41910"/>
                  </a:cubicBezTo>
                  <a:cubicBezTo>
                    <a:pt x="36195" y="34290"/>
                    <a:pt x="36195" y="22860"/>
                    <a:pt x="43815" y="15240"/>
                  </a:cubicBezTo>
                  <a:cubicBezTo>
                    <a:pt x="51435" y="7620"/>
                    <a:pt x="62865" y="7620"/>
                    <a:pt x="70485" y="15240"/>
                  </a:cubicBezTo>
                  <a:close/>
                  <a:moveTo>
                    <a:pt x="70485" y="41910"/>
                  </a:moveTo>
                  <a:lnTo>
                    <a:pt x="77153" y="48578"/>
                  </a:lnTo>
                  <a:moveTo>
                    <a:pt x="43815" y="41910"/>
                  </a:moveTo>
                  <a:lnTo>
                    <a:pt x="37148" y="48578"/>
                  </a:lnTo>
                  <a:moveTo>
                    <a:pt x="43815" y="15240"/>
                  </a:moveTo>
                  <a:lnTo>
                    <a:pt x="37148" y="8573"/>
                  </a:lnTo>
                  <a:moveTo>
                    <a:pt x="57150" y="57150"/>
                  </a:moveTo>
                  <a:lnTo>
                    <a:pt x="57150" y="47625"/>
                  </a:lnTo>
                  <a:moveTo>
                    <a:pt x="28575" y="28575"/>
                  </a:moveTo>
                  <a:lnTo>
                    <a:pt x="38100" y="28575"/>
                  </a:lnTo>
                  <a:moveTo>
                    <a:pt x="57150" y="9525"/>
                  </a:moveTo>
                  <a:lnTo>
                    <a:pt x="57150" y="0"/>
                  </a:lnTo>
                  <a:moveTo>
                    <a:pt x="70485" y="15240"/>
                  </a:moveTo>
                  <a:lnTo>
                    <a:pt x="77153" y="8573"/>
                  </a:lnTo>
                  <a:moveTo>
                    <a:pt x="76200" y="28575"/>
                  </a:moveTo>
                  <a:lnTo>
                    <a:pt x="85725" y="28575"/>
                  </a:lnTo>
                </a:path>
              </a:pathLst>
            </a:custGeom>
            <a:noFill/>
            <a:ln w="31750" cap="flat">
              <a:solidFill>
                <a:srgbClr val="D83B01"/>
              </a:solidFill>
              <a:prstDash val="solid"/>
              <a:miter/>
            </a:ln>
          </p:spPr>
          <p:txBody>
            <a:bodyPr/>
            <a:lstStyle/>
            <a:p>
              <a:endParaRPr lang="en-US" sz="1836" dirty="0"/>
            </a:p>
          </p:txBody>
        </p:sp>
      </p:grpSp>
      <p:grpSp>
        <p:nvGrpSpPr>
          <p:cNvPr id="10" name="Graphic 339">
            <a:extLst>
              <a:ext uri="{FF2B5EF4-FFF2-40B4-BE49-F238E27FC236}">
                <a16:creationId xmlns:a16="http://schemas.microsoft.com/office/drawing/2014/main" id="{E4089B64-E2C8-4805-AE13-775376796F78}"/>
              </a:ext>
            </a:extLst>
          </p:cNvPr>
          <p:cNvGrpSpPr/>
          <p:nvPr/>
        </p:nvGrpSpPr>
        <p:grpSpPr>
          <a:xfrm>
            <a:off x="9956628" y="2176804"/>
            <a:ext cx="1217509" cy="1217509"/>
            <a:chOff x="6075362" y="3354387"/>
            <a:chExt cx="285750" cy="285750"/>
          </a:xfrm>
        </p:grpSpPr>
        <p:sp>
          <p:nvSpPr>
            <p:cNvPr id="11" name="Freeform: Shape 88">
              <a:extLst>
                <a:ext uri="{FF2B5EF4-FFF2-40B4-BE49-F238E27FC236}">
                  <a16:creationId xmlns:a16="http://schemas.microsoft.com/office/drawing/2014/main" id="{3471C938-6B4F-4B6C-824A-53E0953F2B7E}"/>
                </a:ext>
              </a:extLst>
            </p:cNvPr>
            <p:cNvSpPr/>
            <p:nvPr/>
          </p:nvSpPr>
          <p:spPr>
            <a:xfrm>
              <a:off x="6111557" y="3360069"/>
              <a:ext cx="209550" cy="133350"/>
            </a:xfrm>
            <a:custGeom>
              <a:avLst/>
              <a:gdLst/>
              <a:ahLst/>
              <a:cxnLst/>
              <a:rect l="0" t="0" r="0" b="0"/>
              <a:pathLst>
                <a:path w="209550" h="133350">
                  <a:moveTo>
                    <a:pt x="136208" y="71470"/>
                  </a:moveTo>
                  <a:cubicBezTo>
                    <a:pt x="128587" y="79090"/>
                    <a:pt x="125730" y="88615"/>
                    <a:pt x="125730" y="99093"/>
                  </a:cubicBezTo>
                  <a:cubicBezTo>
                    <a:pt x="125730" y="114333"/>
                    <a:pt x="125730" y="114333"/>
                    <a:pt x="125730" y="114333"/>
                  </a:cubicBezTo>
                  <a:cubicBezTo>
                    <a:pt x="125730" y="119095"/>
                    <a:pt x="120968" y="122905"/>
                    <a:pt x="117158" y="122905"/>
                  </a:cubicBezTo>
                  <a:cubicBezTo>
                    <a:pt x="100013" y="122905"/>
                    <a:pt x="100013" y="122905"/>
                    <a:pt x="100013" y="122905"/>
                  </a:cubicBezTo>
                  <a:cubicBezTo>
                    <a:pt x="95250" y="122905"/>
                    <a:pt x="91440" y="118143"/>
                    <a:pt x="91440" y="114333"/>
                  </a:cubicBezTo>
                  <a:cubicBezTo>
                    <a:pt x="91440" y="99093"/>
                    <a:pt x="91440" y="99093"/>
                    <a:pt x="91440" y="99093"/>
                  </a:cubicBezTo>
                  <a:cubicBezTo>
                    <a:pt x="91440" y="89568"/>
                    <a:pt x="86678" y="79090"/>
                    <a:pt x="80010" y="71470"/>
                  </a:cubicBezTo>
                  <a:cubicBezTo>
                    <a:pt x="72390" y="63850"/>
                    <a:pt x="68580" y="53373"/>
                    <a:pt x="68580" y="42895"/>
                  </a:cubicBezTo>
                  <a:cubicBezTo>
                    <a:pt x="68580" y="20035"/>
                    <a:pt x="85725" y="985"/>
                    <a:pt x="108585" y="33"/>
                  </a:cubicBezTo>
                  <a:cubicBezTo>
                    <a:pt x="131445" y="-920"/>
                    <a:pt x="150495" y="19083"/>
                    <a:pt x="150495" y="41943"/>
                  </a:cubicBezTo>
                  <a:cubicBezTo>
                    <a:pt x="148590" y="53373"/>
                    <a:pt x="143828" y="64803"/>
                    <a:pt x="136208" y="71470"/>
                  </a:cubicBezTo>
                  <a:lnTo>
                    <a:pt x="136208" y="71470"/>
                  </a:lnTo>
                  <a:close/>
                  <a:moveTo>
                    <a:pt x="125730" y="96235"/>
                  </a:moveTo>
                  <a:cubicBezTo>
                    <a:pt x="91440" y="96235"/>
                    <a:pt x="91440" y="96235"/>
                    <a:pt x="91440" y="96235"/>
                  </a:cubicBezTo>
                  <a:moveTo>
                    <a:pt x="216218" y="136240"/>
                  </a:moveTo>
                  <a:cubicBezTo>
                    <a:pt x="215265" y="132430"/>
                    <a:pt x="214313" y="128620"/>
                    <a:pt x="212408" y="124810"/>
                  </a:cubicBezTo>
                  <a:cubicBezTo>
                    <a:pt x="211455" y="121953"/>
                    <a:pt x="210503" y="119095"/>
                    <a:pt x="209550" y="116238"/>
                  </a:cubicBezTo>
                  <a:cubicBezTo>
                    <a:pt x="200978" y="99093"/>
                    <a:pt x="188595" y="83853"/>
                    <a:pt x="173355" y="72423"/>
                  </a:cubicBezTo>
                  <a:moveTo>
                    <a:pt x="42863" y="72423"/>
                  </a:moveTo>
                  <a:cubicBezTo>
                    <a:pt x="20955" y="87663"/>
                    <a:pt x="5715" y="110523"/>
                    <a:pt x="0" y="137193"/>
                  </a:cubicBezTo>
                  <a:moveTo>
                    <a:pt x="173355" y="67660"/>
                  </a:moveTo>
                  <a:cubicBezTo>
                    <a:pt x="170498" y="67660"/>
                    <a:pt x="168593" y="69565"/>
                    <a:pt x="168593" y="72423"/>
                  </a:cubicBezTo>
                  <a:cubicBezTo>
                    <a:pt x="168593" y="75280"/>
                    <a:pt x="170498" y="77185"/>
                    <a:pt x="173355" y="77185"/>
                  </a:cubicBezTo>
                  <a:cubicBezTo>
                    <a:pt x="176213" y="77185"/>
                    <a:pt x="178118" y="75280"/>
                    <a:pt x="178118" y="72423"/>
                  </a:cubicBezTo>
                  <a:cubicBezTo>
                    <a:pt x="178118" y="69565"/>
                    <a:pt x="176213" y="67660"/>
                    <a:pt x="173355" y="67660"/>
                  </a:cubicBezTo>
                  <a:close/>
                  <a:moveTo>
                    <a:pt x="42863" y="67660"/>
                  </a:moveTo>
                  <a:cubicBezTo>
                    <a:pt x="40005" y="67660"/>
                    <a:pt x="38100" y="69565"/>
                    <a:pt x="38100" y="72423"/>
                  </a:cubicBezTo>
                  <a:cubicBezTo>
                    <a:pt x="38100" y="75280"/>
                    <a:pt x="40005" y="77185"/>
                    <a:pt x="42863" y="77185"/>
                  </a:cubicBezTo>
                  <a:cubicBezTo>
                    <a:pt x="45720" y="77185"/>
                    <a:pt x="47625" y="75280"/>
                    <a:pt x="47625" y="72423"/>
                  </a:cubicBezTo>
                  <a:cubicBezTo>
                    <a:pt x="47625" y="69565"/>
                    <a:pt x="44768" y="67660"/>
                    <a:pt x="42863" y="67660"/>
                  </a:cubicBezTo>
                  <a:close/>
                </a:path>
              </a:pathLst>
            </a:custGeom>
            <a:noFill/>
            <a:ln w="31750" cap="flat">
              <a:solidFill>
                <a:srgbClr val="D83B01"/>
              </a:solidFill>
              <a:prstDash val="solid"/>
              <a:miter/>
            </a:ln>
          </p:spPr>
          <p:txBody>
            <a:bodyPr/>
            <a:lstStyle/>
            <a:p>
              <a:endParaRPr lang="en-US" sz="1836" dirty="0"/>
            </a:p>
          </p:txBody>
        </p:sp>
        <p:sp>
          <p:nvSpPr>
            <p:cNvPr id="12" name="Freeform: Shape 89">
              <a:extLst>
                <a:ext uri="{FF2B5EF4-FFF2-40B4-BE49-F238E27FC236}">
                  <a16:creationId xmlns:a16="http://schemas.microsoft.com/office/drawing/2014/main" id="{56CBBB88-540A-4D32-924C-08E50A2C7E9D}"/>
                </a:ext>
              </a:extLst>
            </p:cNvPr>
            <p:cNvSpPr/>
            <p:nvPr/>
          </p:nvSpPr>
          <p:spPr>
            <a:xfrm>
              <a:off x="6079172" y="3496309"/>
              <a:ext cx="276225" cy="133350"/>
            </a:xfrm>
            <a:custGeom>
              <a:avLst/>
              <a:gdLst/>
              <a:ahLst/>
              <a:cxnLst/>
              <a:rect l="0" t="0" r="0" b="0"/>
              <a:pathLst>
                <a:path w="276225" h="133350">
                  <a:moveTo>
                    <a:pt x="71438" y="32385"/>
                  </a:moveTo>
                  <a:cubicBezTo>
                    <a:pt x="71438" y="34290"/>
                    <a:pt x="71438" y="37147"/>
                    <a:pt x="70485" y="39053"/>
                  </a:cubicBezTo>
                  <a:cubicBezTo>
                    <a:pt x="67628" y="53340"/>
                    <a:pt x="54293" y="64770"/>
                    <a:pt x="39053" y="64770"/>
                  </a:cubicBezTo>
                  <a:cubicBezTo>
                    <a:pt x="37148" y="64770"/>
                    <a:pt x="34290" y="64770"/>
                    <a:pt x="32385" y="63818"/>
                  </a:cubicBezTo>
                  <a:cubicBezTo>
                    <a:pt x="18098" y="60960"/>
                    <a:pt x="6668" y="47625"/>
                    <a:pt x="6668" y="32385"/>
                  </a:cubicBezTo>
                  <a:cubicBezTo>
                    <a:pt x="6668" y="14288"/>
                    <a:pt x="20955" y="0"/>
                    <a:pt x="39053" y="0"/>
                  </a:cubicBezTo>
                  <a:cubicBezTo>
                    <a:pt x="57150" y="0"/>
                    <a:pt x="71438" y="14288"/>
                    <a:pt x="71438" y="32385"/>
                  </a:cubicBezTo>
                  <a:close/>
                  <a:moveTo>
                    <a:pt x="78105" y="102870"/>
                  </a:moveTo>
                  <a:cubicBezTo>
                    <a:pt x="78105" y="81915"/>
                    <a:pt x="60960" y="63818"/>
                    <a:pt x="39053" y="63818"/>
                  </a:cubicBezTo>
                  <a:cubicBezTo>
                    <a:pt x="17145" y="63818"/>
                    <a:pt x="0" y="80963"/>
                    <a:pt x="0" y="1028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240983" y="0"/>
                  </a:moveTo>
                  <a:cubicBezTo>
                    <a:pt x="222885" y="0"/>
                    <a:pt x="208598" y="14288"/>
                    <a:pt x="208598" y="32385"/>
                  </a:cubicBezTo>
                  <a:cubicBezTo>
                    <a:pt x="208598" y="47625"/>
                    <a:pt x="220028" y="60960"/>
                    <a:pt x="234315" y="63818"/>
                  </a:cubicBezTo>
                  <a:cubicBezTo>
                    <a:pt x="236220" y="63818"/>
                    <a:pt x="238125" y="64770"/>
                    <a:pt x="240983" y="64770"/>
                  </a:cubicBezTo>
                  <a:cubicBezTo>
                    <a:pt x="256223" y="64770"/>
                    <a:pt x="269558" y="53340"/>
                    <a:pt x="272415" y="39053"/>
                  </a:cubicBezTo>
                  <a:cubicBezTo>
                    <a:pt x="272415" y="37147"/>
                    <a:pt x="273368" y="35243"/>
                    <a:pt x="273368" y="32385"/>
                  </a:cubicBezTo>
                  <a:cubicBezTo>
                    <a:pt x="273368" y="14288"/>
                    <a:pt x="259080" y="0"/>
                    <a:pt x="240983" y="0"/>
                  </a:cubicBezTo>
                  <a:close/>
                  <a:moveTo>
                    <a:pt x="280035" y="102870"/>
                  </a:moveTo>
                  <a:cubicBezTo>
                    <a:pt x="280035" y="81915"/>
                    <a:pt x="262890" y="63818"/>
                    <a:pt x="240983" y="63818"/>
                  </a:cubicBezTo>
                  <a:cubicBezTo>
                    <a:pt x="219075" y="63818"/>
                    <a:pt x="201930" y="80963"/>
                    <a:pt x="201930" y="102870"/>
                  </a:cubicBezTo>
                </a:path>
              </a:pathLst>
            </a:custGeom>
            <a:noFill/>
            <a:ln w="31750" cap="flat">
              <a:solidFill>
                <a:srgbClr val="231F20"/>
              </a:solidFill>
              <a:prstDash val="solid"/>
              <a:miter/>
            </a:ln>
          </p:spPr>
          <p:txBody>
            <a:bodyPr/>
            <a:lstStyle/>
            <a:p>
              <a:endParaRPr lang="en-US" sz="1836" dirty="0"/>
            </a:p>
          </p:txBody>
        </p:sp>
      </p:grpSp>
      <p:grpSp>
        <p:nvGrpSpPr>
          <p:cNvPr id="13" name="Graphic 30">
            <a:extLst>
              <a:ext uri="{FF2B5EF4-FFF2-40B4-BE49-F238E27FC236}">
                <a16:creationId xmlns:a16="http://schemas.microsoft.com/office/drawing/2014/main" id="{C69F4778-5048-4DEA-B537-4E51B3950810}"/>
              </a:ext>
            </a:extLst>
          </p:cNvPr>
          <p:cNvGrpSpPr/>
          <p:nvPr/>
        </p:nvGrpSpPr>
        <p:grpSpPr>
          <a:xfrm>
            <a:off x="4053922" y="2201014"/>
            <a:ext cx="1258471" cy="1213528"/>
            <a:chOff x="7485042" y="324947"/>
            <a:chExt cx="266700" cy="257175"/>
          </a:xfrm>
        </p:grpSpPr>
        <p:sp>
          <p:nvSpPr>
            <p:cNvPr id="14" name="Freeform: Shape 91">
              <a:extLst>
                <a:ext uri="{FF2B5EF4-FFF2-40B4-BE49-F238E27FC236}">
                  <a16:creationId xmlns:a16="http://schemas.microsoft.com/office/drawing/2014/main" id="{3C42BB04-CE75-4E4E-8211-277F7C6F334B}"/>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31750" cap="flat">
              <a:solidFill>
                <a:srgbClr val="231F20"/>
              </a:solidFill>
              <a:prstDash val="solid"/>
              <a:miter/>
            </a:ln>
          </p:spPr>
          <p:txBody>
            <a:bodyPr/>
            <a:lstStyle/>
            <a:p>
              <a:endParaRPr lang="en-US" sz="1836" dirty="0"/>
            </a:p>
          </p:txBody>
        </p:sp>
        <p:sp>
          <p:nvSpPr>
            <p:cNvPr id="15" name="Freeform: Shape 92">
              <a:extLst>
                <a:ext uri="{FF2B5EF4-FFF2-40B4-BE49-F238E27FC236}">
                  <a16:creationId xmlns:a16="http://schemas.microsoft.com/office/drawing/2014/main" id="{E2512078-310B-44D1-A48F-401ADF2DD290}"/>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31750" cap="flat">
              <a:solidFill>
                <a:srgbClr val="D83B01"/>
              </a:solidFill>
              <a:prstDash val="solid"/>
              <a:miter/>
            </a:ln>
          </p:spPr>
          <p:txBody>
            <a:bodyPr/>
            <a:lstStyle/>
            <a:p>
              <a:endParaRPr lang="en-US" sz="1836" dirty="0"/>
            </a:p>
          </p:txBody>
        </p:sp>
      </p:grpSp>
      <p:grpSp>
        <p:nvGrpSpPr>
          <p:cNvPr id="16" name="Graphic 327">
            <a:extLst>
              <a:ext uri="{FF2B5EF4-FFF2-40B4-BE49-F238E27FC236}">
                <a16:creationId xmlns:a16="http://schemas.microsoft.com/office/drawing/2014/main" id="{7054A37E-5C10-4C45-AEEE-62132F93B6D1}"/>
              </a:ext>
            </a:extLst>
          </p:cNvPr>
          <p:cNvGrpSpPr/>
          <p:nvPr/>
        </p:nvGrpSpPr>
        <p:grpSpPr>
          <a:xfrm>
            <a:off x="1313105" y="2184607"/>
            <a:ext cx="1207213" cy="1207213"/>
            <a:chOff x="6070599" y="3349624"/>
            <a:chExt cx="295275" cy="295275"/>
          </a:xfrm>
        </p:grpSpPr>
        <p:sp>
          <p:nvSpPr>
            <p:cNvPr id="17" name="Freeform: Shape 94">
              <a:extLst>
                <a:ext uri="{FF2B5EF4-FFF2-40B4-BE49-F238E27FC236}">
                  <a16:creationId xmlns:a16="http://schemas.microsoft.com/office/drawing/2014/main" id="{843B48B2-C207-44F4-9A6D-4903D2BDFEBE}"/>
                </a:ext>
              </a:extLst>
            </p:cNvPr>
            <p:cNvSpPr/>
            <p:nvPr/>
          </p:nvSpPr>
          <p:spPr>
            <a:xfrm>
              <a:off x="6075362" y="3354387"/>
              <a:ext cx="285750" cy="285750"/>
            </a:xfrm>
            <a:custGeom>
              <a:avLst/>
              <a:gdLst/>
              <a:ahLst/>
              <a:cxnLst/>
              <a:rect l="0" t="0" r="0" b="0"/>
              <a:pathLst>
                <a:path w="285750" h="285750">
                  <a:moveTo>
                    <a:pt x="176213" y="214313"/>
                  </a:moveTo>
                  <a:cubicBezTo>
                    <a:pt x="176213" y="232410"/>
                    <a:pt x="160973" y="247650"/>
                    <a:pt x="142875" y="247650"/>
                  </a:cubicBezTo>
                  <a:cubicBezTo>
                    <a:pt x="124778" y="247650"/>
                    <a:pt x="109538" y="232410"/>
                    <a:pt x="109538" y="214313"/>
                  </a:cubicBezTo>
                  <a:cubicBezTo>
                    <a:pt x="109538" y="196215"/>
                    <a:pt x="124778" y="180975"/>
                    <a:pt x="142875" y="180975"/>
                  </a:cubicBezTo>
                  <a:cubicBezTo>
                    <a:pt x="160973" y="180975"/>
                    <a:pt x="176213" y="196215"/>
                    <a:pt x="176213" y="214313"/>
                  </a:cubicBezTo>
                  <a:close/>
                  <a:moveTo>
                    <a:pt x="185738" y="290513"/>
                  </a:moveTo>
                  <a:cubicBezTo>
                    <a:pt x="185738" y="266700"/>
                    <a:pt x="166688" y="247650"/>
                    <a:pt x="142875" y="247650"/>
                  </a:cubicBezTo>
                  <a:cubicBezTo>
                    <a:pt x="119063" y="247650"/>
                    <a:pt x="100013" y="266700"/>
                    <a:pt x="100013" y="290513"/>
                  </a:cubicBezTo>
                  <a:moveTo>
                    <a:pt x="242888" y="0"/>
                  </a:moveTo>
                  <a:cubicBezTo>
                    <a:pt x="224790" y="0"/>
                    <a:pt x="209550" y="15240"/>
                    <a:pt x="209550" y="33338"/>
                  </a:cubicBezTo>
                  <a:cubicBezTo>
                    <a:pt x="209550" y="51435"/>
                    <a:pt x="224790" y="66675"/>
                    <a:pt x="242888" y="66675"/>
                  </a:cubicBezTo>
                  <a:cubicBezTo>
                    <a:pt x="260985" y="66675"/>
                    <a:pt x="276225" y="51435"/>
                    <a:pt x="276225" y="33338"/>
                  </a:cubicBezTo>
                  <a:cubicBezTo>
                    <a:pt x="276225" y="15240"/>
                    <a:pt x="260985" y="0"/>
                    <a:pt x="242888" y="0"/>
                  </a:cubicBezTo>
                  <a:close/>
                  <a:moveTo>
                    <a:pt x="285750" y="109538"/>
                  </a:moveTo>
                  <a:cubicBezTo>
                    <a:pt x="285750" y="85725"/>
                    <a:pt x="266700" y="66675"/>
                    <a:pt x="242888" y="66675"/>
                  </a:cubicBezTo>
                  <a:cubicBezTo>
                    <a:pt x="219075" y="66675"/>
                    <a:pt x="200025" y="85725"/>
                    <a:pt x="200025" y="109538"/>
                  </a:cubicBezTo>
                  <a:moveTo>
                    <a:pt x="42863" y="0"/>
                  </a:moveTo>
                  <a:cubicBezTo>
                    <a:pt x="24765" y="0"/>
                    <a:pt x="9525" y="15240"/>
                    <a:pt x="9525" y="33338"/>
                  </a:cubicBezTo>
                  <a:cubicBezTo>
                    <a:pt x="9525" y="51435"/>
                    <a:pt x="24765" y="66675"/>
                    <a:pt x="42863" y="66675"/>
                  </a:cubicBezTo>
                  <a:cubicBezTo>
                    <a:pt x="60960" y="66675"/>
                    <a:pt x="76200" y="51435"/>
                    <a:pt x="76200" y="33338"/>
                  </a:cubicBezTo>
                  <a:cubicBezTo>
                    <a:pt x="76200" y="15240"/>
                    <a:pt x="60960" y="0"/>
                    <a:pt x="42863" y="0"/>
                  </a:cubicBezTo>
                  <a:close/>
                  <a:moveTo>
                    <a:pt x="85725" y="109538"/>
                  </a:moveTo>
                  <a:cubicBezTo>
                    <a:pt x="85725" y="85725"/>
                    <a:pt x="66675" y="66675"/>
                    <a:pt x="42863" y="66675"/>
                  </a:cubicBezTo>
                  <a:cubicBezTo>
                    <a:pt x="19050" y="66675"/>
                    <a:pt x="0" y="85725"/>
                    <a:pt x="0" y="109538"/>
                  </a:cubicBezTo>
                </a:path>
              </a:pathLst>
            </a:custGeom>
            <a:noFill/>
            <a:ln w="31750" cap="flat">
              <a:solidFill>
                <a:srgbClr val="231F20"/>
              </a:solidFill>
              <a:prstDash val="solid"/>
              <a:miter/>
            </a:ln>
          </p:spPr>
          <p:txBody>
            <a:bodyPr/>
            <a:lstStyle/>
            <a:p>
              <a:endParaRPr lang="en-US" sz="1836" dirty="0"/>
            </a:p>
          </p:txBody>
        </p:sp>
        <p:sp>
          <p:nvSpPr>
            <p:cNvPr id="18" name="Freeform: Shape 95">
              <a:extLst>
                <a:ext uri="{FF2B5EF4-FFF2-40B4-BE49-F238E27FC236}">
                  <a16:creationId xmlns:a16="http://schemas.microsoft.com/office/drawing/2014/main" id="{6F9316A2-F0CD-4C91-9BCC-DED0F8D1A962}"/>
                </a:ext>
              </a:extLst>
            </p:cNvPr>
            <p:cNvSpPr/>
            <p:nvPr/>
          </p:nvSpPr>
          <p:spPr>
            <a:xfrm>
              <a:off x="6099174" y="3378199"/>
              <a:ext cx="228600" cy="209550"/>
            </a:xfrm>
            <a:custGeom>
              <a:avLst/>
              <a:gdLst/>
              <a:ahLst/>
              <a:cxnLst/>
              <a:rect l="0" t="0" r="0" b="0"/>
              <a:pathLst>
                <a:path w="228600" h="209550">
                  <a:moveTo>
                    <a:pt x="231458" y="95250"/>
                  </a:moveTo>
                  <a:cubicBezTo>
                    <a:pt x="232410" y="101918"/>
                    <a:pt x="233363" y="107633"/>
                    <a:pt x="233363" y="114300"/>
                  </a:cubicBezTo>
                  <a:cubicBezTo>
                    <a:pt x="233363" y="156210"/>
                    <a:pt x="210503" y="193358"/>
                    <a:pt x="176213" y="213360"/>
                  </a:cubicBezTo>
                  <a:moveTo>
                    <a:pt x="157163" y="6668"/>
                  </a:moveTo>
                  <a:cubicBezTo>
                    <a:pt x="145733" y="2857"/>
                    <a:pt x="132398" y="0"/>
                    <a:pt x="119063" y="0"/>
                  </a:cubicBezTo>
                  <a:cubicBezTo>
                    <a:pt x="105728" y="0"/>
                    <a:pt x="93345" y="1905"/>
                    <a:pt x="80963" y="6668"/>
                  </a:cubicBezTo>
                  <a:moveTo>
                    <a:pt x="4763" y="104775"/>
                  </a:moveTo>
                  <a:cubicBezTo>
                    <a:pt x="4763" y="107633"/>
                    <a:pt x="4763" y="111443"/>
                    <a:pt x="4763" y="114300"/>
                  </a:cubicBezTo>
                  <a:cubicBezTo>
                    <a:pt x="4763" y="156210"/>
                    <a:pt x="27623" y="193358"/>
                    <a:pt x="61913" y="213360"/>
                  </a:cubicBezTo>
                  <a:moveTo>
                    <a:pt x="157163" y="1905"/>
                  </a:moveTo>
                  <a:cubicBezTo>
                    <a:pt x="154305" y="1905"/>
                    <a:pt x="152400" y="3810"/>
                    <a:pt x="152400" y="6668"/>
                  </a:cubicBezTo>
                  <a:cubicBezTo>
                    <a:pt x="152400" y="9525"/>
                    <a:pt x="154305" y="11430"/>
                    <a:pt x="157163" y="11430"/>
                  </a:cubicBezTo>
                  <a:cubicBezTo>
                    <a:pt x="160020" y="11430"/>
                    <a:pt x="161925" y="9525"/>
                    <a:pt x="161925" y="6668"/>
                  </a:cubicBezTo>
                  <a:cubicBezTo>
                    <a:pt x="161925" y="3810"/>
                    <a:pt x="160020" y="1905"/>
                    <a:pt x="157163" y="1905"/>
                  </a:cubicBezTo>
                  <a:close/>
                  <a:moveTo>
                    <a:pt x="176213" y="208598"/>
                  </a:moveTo>
                  <a:cubicBezTo>
                    <a:pt x="173355" y="208598"/>
                    <a:pt x="171450" y="210503"/>
                    <a:pt x="171450" y="213360"/>
                  </a:cubicBezTo>
                  <a:cubicBezTo>
                    <a:pt x="171450" y="216218"/>
                    <a:pt x="173355" y="218123"/>
                    <a:pt x="176213" y="218123"/>
                  </a:cubicBezTo>
                  <a:cubicBezTo>
                    <a:pt x="179070" y="218123"/>
                    <a:pt x="180975" y="216218"/>
                    <a:pt x="180975" y="213360"/>
                  </a:cubicBezTo>
                  <a:cubicBezTo>
                    <a:pt x="180975" y="210503"/>
                    <a:pt x="179070" y="208598"/>
                    <a:pt x="176213" y="208598"/>
                  </a:cubicBezTo>
                  <a:close/>
                  <a:moveTo>
                    <a:pt x="4763" y="100013"/>
                  </a:moveTo>
                  <a:cubicBezTo>
                    <a:pt x="1905" y="100013"/>
                    <a:pt x="0" y="101918"/>
                    <a:pt x="0" y="104775"/>
                  </a:cubicBezTo>
                  <a:cubicBezTo>
                    <a:pt x="0" y="107633"/>
                    <a:pt x="1905" y="109538"/>
                    <a:pt x="4763" y="109538"/>
                  </a:cubicBezTo>
                  <a:cubicBezTo>
                    <a:pt x="7620" y="109538"/>
                    <a:pt x="9525" y="107633"/>
                    <a:pt x="9525" y="104775"/>
                  </a:cubicBezTo>
                  <a:cubicBezTo>
                    <a:pt x="9525" y="101918"/>
                    <a:pt x="7620" y="100013"/>
                    <a:pt x="4763" y="100013"/>
                  </a:cubicBezTo>
                  <a:close/>
                </a:path>
              </a:pathLst>
            </a:custGeom>
            <a:noFill/>
            <a:ln w="31750" cap="flat">
              <a:solidFill>
                <a:srgbClr val="D83B01"/>
              </a:solidFill>
              <a:prstDash val="solid"/>
              <a:miter/>
            </a:ln>
          </p:spPr>
          <p:txBody>
            <a:bodyPr/>
            <a:lstStyle/>
            <a:p>
              <a:endParaRPr lang="en-US" sz="1836" dirty="0"/>
            </a:p>
          </p:txBody>
        </p:sp>
      </p:grpSp>
      <p:cxnSp>
        <p:nvCxnSpPr>
          <p:cNvPr id="19" name="Straight Connector 96">
            <a:extLst>
              <a:ext uri="{FF2B5EF4-FFF2-40B4-BE49-F238E27FC236}">
                <a16:creationId xmlns:a16="http://schemas.microsoft.com/office/drawing/2014/main" id="{4AC300A4-092F-4DF3-A45F-7E06A0ECE67B}"/>
              </a:ext>
            </a:extLst>
          </p:cNvPr>
          <p:cNvCxnSpPr>
            <a:cxnSpLocks/>
          </p:cNvCxnSpPr>
          <p:nvPr/>
        </p:nvCxnSpPr>
        <p:spPr>
          <a:xfrm>
            <a:off x="483139" y="5903185"/>
            <a:ext cx="1149379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33">
            <a:extLst>
              <a:ext uri="{FF2B5EF4-FFF2-40B4-BE49-F238E27FC236}">
                <a16:creationId xmlns:a16="http://schemas.microsoft.com/office/drawing/2014/main" id="{8EA383DB-EABF-47B7-97DC-5373043BC124}"/>
              </a:ext>
            </a:extLst>
          </p:cNvPr>
          <p:cNvSpPr/>
          <p:nvPr/>
        </p:nvSpPr>
        <p:spPr>
          <a:xfrm>
            <a:off x="2451055" y="5387015"/>
            <a:ext cx="7521808" cy="853097"/>
          </a:xfrm>
          <a:prstGeom prst="rect">
            <a:avLst/>
          </a:prstGeom>
          <a:solidFill>
            <a:srgbClr val="E6E6E6"/>
          </a:solidFill>
        </p:spPr>
        <p:txBody>
          <a:bodyPr wrap="square" anchor="ctr">
            <a:noAutofit/>
          </a:bodyPr>
          <a:lstStyle/>
          <a:p>
            <a:pPr algn="ctr" defTabSz="914133">
              <a:defRPr/>
            </a:pPr>
            <a:endParaRPr lang="en-US" sz="2400" kern="0" spc="-30" dirty="0">
              <a:gradFill>
                <a:gsLst>
                  <a:gs pos="1250">
                    <a:srgbClr val="D83B01"/>
                  </a:gs>
                  <a:gs pos="100000">
                    <a:srgbClr val="D83B01"/>
                  </a:gs>
                </a:gsLst>
                <a:lin ang="5400000" scaled="0"/>
              </a:gradFill>
              <a:cs typeface="Segoe UI Semibold" panose="020B0702040204020203" pitchFamily="34" charset="0"/>
            </a:endParaRPr>
          </a:p>
        </p:txBody>
      </p:sp>
      <p:sp>
        <p:nvSpPr>
          <p:cNvPr id="21" name="Rectangle 97">
            <a:extLst>
              <a:ext uri="{FF2B5EF4-FFF2-40B4-BE49-F238E27FC236}">
                <a16:creationId xmlns:a16="http://schemas.microsoft.com/office/drawing/2014/main" id="{846CA4B7-F420-445C-A361-C6C75472389A}"/>
              </a:ext>
            </a:extLst>
          </p:cNvPr>
          <p:cNvSpPr/>
          <p:nvPr/>
        </p:nvSpPr>
        <p:spPr>
          <a:xfrm>
            <a:off x="3395628" y="5509342"/>
            <a:ext cx="5643634" cy="718688"/>
          </a:xfrm>
          <a:prstGeom prst="rect">
            <a:avLst/>
          </a:prstGeom>
          <a:noFill/>
        </p:spPr>
        <p:txBody>
          <a:bodyPr wrap="square" anchor="ctr">
            <a:noAutofit/>
          </a:bodyPr>
          <a:lstStyle/>
          <a:p>
            <a:pPr algn="ctr" defTabSz="914133">
              <a:defRPr/>
            </a:pPr>
            <a:r>
              <a:rPr lang="en-US" sz="2400" kern="0" dirty="0">
                <a:gradFill>
                  <a:gsLst>
                    <a:gs pos="8850">
                      <a:schemeClr val="tx1"/>
                    </a:gs>
                    <a:gs pos="51000">
                      <a:schemeClr val="tx1"/>
                    </a:gs>
                  </a:gsLst>
                </a:gradFill>
                <a:cs typeface="Segoe UI Semilight" panose="020B0402040204020203" pitchFamily="34" charset="0"/>
              </a:rPr>
              <a:t>Protect &amp; manage </a:t>
            </a:r>
            <a:r>
              <a:rPr lang="en-US" sz="2400" kern="0" dirty="0">
                <a:solidFill>
                  <a:schemeClr val="tx2"/>
                </a:solidFill>
                <a:cs typeface="Segoe UI Semilight" panose="020B0402040204020203" pitchFamily="34" charset="0"/>
              </a:rPr>
              <a:t>|</a:t>
            </a:r>
            <a:r>
              <a:rPr lang="en-US" sz="2400" kern="0" dirty="0">
                <a:gradFill>
                  <a:gsLst>
                    <a:gs pos="8850">
                      <a:schemeClr val="tx1"/>
                    </a:gs>
                    <a:gs pos="51000">
                      <a:schemeClr val="tx1"/>
                    </a:gs>
                  </a:gsLst>
                </a:gradFill>
                <a:cs typeface="Segoe UI Semilight" panose="020B0402040204020203" pitchFamily="34" charset="0"/>
              </a:rPr>
              <a:t> Extend &amp; develop</a:t>
            </a:r>
          </a:p>
        </p:txBody>
      </p:sp>
      <p:grpSp>
        <p:nvGrpSpPr>
          <p:cNvPr id="22" name="Graphic 371">
            <a:extLst>
              <a:ext uri="{FF2B5EF4-FFF2-40B4-BE49-F238E27FC236}">
                <a16:creationId xmlns:a16="http://schemas.microsoft.com/office/drawing/2014/main" id="{71F36AA8-05AA-4050-87B9-338F89E4AC07}"/>
              </a:ext>
            </a:extLst>
          </p:cNvPr>
          <p:cNvGrpSpPr/>
          <p:nvPr/>
        </p:nvGrpSpPr>
        <p:grpSpPr>
          <a:xfrm>
            <a:off x="9053833" y="5536787"/>
            <a:ext cx="845820" cy="589305"/>
            <a:chOff x="6099175" y="3416300"/>
            <a:chExt cx="232409" cy="161925"/>
          </a:xfrm>
        </p:grpSpPr>
        <p:sp>
          <p:nvSpPr>
            <p:cNvPr id="23" name="Freeform: Shape 100">
              <a:extLst>
                <a:ext uri="{FF2B5EF4-FFF2-40B4-BE49-F238E27FC236}">
                  <a16:creationId xmlns:a16="http://schemas.microsoft.com/office/drawing/2014/main" id="{8031E022-AE63-40C0-84AC-D788475CB24A}"/>
                </a:ext>
              </a:extLst>
            </p:cNvPr>
            <p:cNvSpPr/>
            <p:nvPr/>
          </p:nvSpPr>
          <p:spPr>
            <a:xfrm>
              <a:off x="6099175" y="3416300"/>
              <a:ext cx="180975" cy="161925"/>
            </a:xfrm>
            <a:custGeom>
              <a:avLst/>
              <a:gdLst/>
              <a:ahLst/>
              <a:cxnLst/>
              <a:rect l="0" t="0" r="0" b="0"/>
              <a:pathLst>
                <a:path w="180975" h="161925">
                  <a:moveTo>
                    <a:pt x="108585" y="161925"/>
                  </a:moveTo>
                  <a:lnTo>
                    <a:pt x="0" y="161925"/>
                  </a:lnTo>
                  <a:lnTo>
                    <a:pt x="0" y="0"/>
                  </a:lnTo>
                  <a:lnTo>
                    <a:pt x="184785" y="0"/>
                  </a:lnTo>
                  <a:lnTo>
                    <a:pt x="184785" y="85725"/>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1750" cap="flat">
              <a:solidFill>
                <a:srgbClr val="231F20"/>
              </a:solidFill>
              <a:prstDash val="solid"/>
              <a:miter/>
            </a:ln>
          </p:spPr>
          <p:txBody>
            <a:bodyPr/>
            <a:lstStyle/>
            <a:p>
              <a:endParaRPr lang="en-US" sz="1836" dirty="0"/>
            </a:p>
          </p:txBody>
        </p:sp>
        <p:sp>
          <p:nvSpPr>
            <p:cNvPr id="24" name="Freeform: Shape 101">
              <a:extLst>
                <a:ext uri="{FF2B5EF4-FFF2-40B4-BE49-F238E27FC236}">
                  <a16:creationId xmlns:a16="http://schemas.microsoft.com/office/drawing/2014/main" id="{6DA8E324-E97A-4F2D-8C48-B1787059F9DE}"/>
                </a:ext>
              </a:extLst>
            </p:cNvPr>
            <p:cNvSpPr/>
            <p:nvPr/>
          </p:nvSpPr>
          <p:spPr>
            <a:xfrm>
              <a:off x="6217284" y="3521075"/>
              <a:ext cx="114300" cy="57150"/>
            </a:xfrm>
            <a:custGeom>
              <a:avLst/>
              <a:gdLst/>
              <a:ahLst/>
              <a:cxnLst/>
              <a:rect l="0" t="0" r="0" b="0"/>
              <a:pathLst>
                <a:path w="114300" h="57150">
                  <a:moveTo>
                    <a:pt x="28575" y="57150"/>
                  </a:moveTo>
                  <a:lnTo>
                    <a:pt x="0" y="28575"/>
                  </a:lnTo>
                  <a:lnTo>
                    <a:pt x="28575" y="0"/>
                  </a:lnTo>
                  <a:moveTo>
                    <a:pt x="47625" y="57150"/>
                  </a:moveTo>
                  <a:lnTo>
                    <a:pt x="66675" y="0"/>
                  </a:lnTo>
                  <a:moveTo>
                    <a:pt x="85725" y="57150"/>
                  </a:moveTo>
                  <a:lnTo>
                    <a:pt x="114300" y="28575"/>
                  </a:lnTo>
                  <a:lnTo>
                    <a:pt x="85725" y="0"/>
                  </a:lnTo>
                </a:path>
              </a:pathLst>
            </a:custGeom>
            <a:noFill/>
            <a:ln w="31750" cap="flat">
              <a:solidFill>
                <a:srgbClr val="D83B01"/>
              </a:solidFill>
              <a:prstDash val="solid"/>
              <a:miter/>
            </a:ln>
          </p:spPr>
          <p:txBody>
            <a:bodyPr/>
            <a:lstStyle/>
            <a:p>
              <a:endParaRPr lang="en-US" sz="1836" dirty="0"/>
            </a:p>
          </p:txBody>
        </p:sp>
      </p:grpSp>
      <p:grpSp>
        <p:nvGrpSpPr>
          <p:cNvPr id="25" name="Graphic 331">
            <a:extLst>
              <a:ext uri="{FF2B5EF4-FFF2-40B4-BE49-F238E27FC236}">
                <a16:creationId xmlns:a16="http://schemas.microsoft.com/office/drawing/2014/main" id="{328DE8E5-2952-41CD-9B89-A76C64156F9B}"/>
              </a:ext>
            </a:extLst>
          </p:cNvPr>
          <p:cNvGrpSpPr/>
          <p:nvPr/>
        </p:nvGrpSpPr>
        <p:grpSpPr>
          <a:xfrm>
            <a:off x="2699633" y="5459144"/>
            <a:ext cx="731092" cy="672605"/>
            <a:chOff x="6094412" y="3387725"/>
            <a:chExt cx="238125" cy="219075"/>
          </a:xfrm>
        </p:grpSpPr>
        <p:sp>
          <p:nvSpPr>
            <p:cNvPr id="26" name="Freeform: Shape 103">
              <a:extLst>
                <a:ext uri="{FF2B5EF4-FFF2-40B4-BE49-F238E27FC236}">
                  <a16:creationId xmlns:a16="http://schemas.microsoft.com/office/drawing/2014/main" id="{1CF56A9A-0BAF-436D-ABEB-C9E7FB3E7C01}"/>
                </a:ext>
              </a:extLst>
            </p:cNvPr>
            <p:cNvSpPr/>
            <p:nvPr/>
          </p:nvSpPr>
          <p:spPr>
            <a:xfrm>
              <a:off x="6094412" y="3387725"/>
              <a:ext cx="161925" cy="219075"/>
            </a:xfrm>
            <a:custGeom>
              <a:avLst/>
              <a:gdLst/>
              <a:ahLst/>
              <a:cxnLst/>
              <a:rect l="0" t="0" r="0" b="0"/>
              <a:pathLst>
                <a:path w="161925" h="219075">
                  <a:moveTo>
                    <a:pt x="161925" y="100965"/>
                  </a:moveTo>
                  <a:lnTo>
                    <a:pt x="161925" y="219075"/>
                  </a:lnTo>
                  <a:lnTo>
                    <a:pt x="0" y="219075"/>
                  </a:lnTo>
                  <a:lnTo>
                    <a:pt x="0" y="85725"/>
                  </a:lnTo>
                  <a:lnTo>
                    <a:pt x="154305" y="85725"/>
                  </a:lnTo>
                  <a:moveTo>
                    <a:pt x="126683" y="85725"/>
                  </a:moveTo>
                  <a:lnTo>
                    <a:pt x="126683" y="45720"/>
                  </a:lnTo>
                  <a:cubicBezTo>
                    <a:pt x="126683" y="20955"/>
                    <a:pt x="106680" y="0"/>
                    <a:pt x="80963" y="0"/>
                  </a:cubicBezTo>
                  <a:cubicBezTo>
                    <a:pt x="55245" y="0"/>
                    <a:pt x="36195" y="20003"/>
                    <a:pt x="36195" y="45720"/>
                  </a:cubicBezTo>
                  <a:lnTo>
                    <a:pt x="36195" y="85725"/>
                  </a:lnTo>
                  <a:moveTo>
                    <a:pt x="80963" y="178118"/>
                  </a:moveTo>
                  <a:lnTo>
                    <a:pt x="80963" y="132398"/>
                  </a:lnTo>
                  <a:moveTo>
                    <a:pt x="80963" y="133350"/>
                  </a:moveTo>
                  <a:cubicBezTo>
                    <a:pt x="75248" y="133350"/>
                    <a:pt x="71438" y="137160"/>
                    <a:pt x="71438" y="142875"/>
                  </a:cubicBezTo>
                  <a:cubicBezTo>
                    <a:pt x="71438" y="148590"/>
                    <a:pt x="75248" y="152400"/>
                    <a:pt x="80963" y="152400"/>
                  </a:cubicBezTo>
                  <a:cubicBezTo>
                    <a:pt x="86678" y="152400"/>
                    <a:pt x="90488" y="148590"/>
                    <a:pt x="90488" y="142875"/>
                  </a:cubicBezTo>
                  <a:cubicBezTo>
                    <a:pt x="90488" y="137160"/>
                    <a:pt x="86678" y="133350"/>
                    <a:pt x="80963" y="133350"/>
                  </a:cubicBezTo>
                  <a:close/>
                </a:path>
              </a:pathLst>
            </a:custGeom>
            <a:noFill/>
            <a:ln w="31750" cap="flat">
              <a:solidFill>
                <a:srgbClr val="231F20"/>
              </a:solidFill>
              <a:prstDash val="solid"/>
              <a:miter/>
            </a:ln>
          </p:spPr>
          <p:txBody>
            <a:bodyPr/>
            <a:lstStyle/>
            <a:p>
              <a:endParaRPr lang="en-US" sz="1836" dirty="0"/>
            </a:p>
          </p:txBody>
        </p:sp>
        <p:sp>
          <p:nvSpPr>
            <p:cNvPr id="27" name="Freeform: Shape 104">
              <a:extLst>
                <a:ext uri="{FF2B5EF4-FFF2-40B4-BE49-F238E27FC236}">
                  <a16:creationId xmlns:a16="http://schemas.microsoft.com/office/drawing/2014/main" id="{6DC614E8-4F52-4C89-863D-1A8E8C00709A}"/>
                </a:ext>
              </a:extLst>
            </p:cNvPr>
            <p:cNvSpPr/>
            <p:nvPr/>
          </p:nvSpPr>
          <p:spPr>
            <a:xfrm>
              <a:off x="6246812" y="3420110"/>
              <a:ext cx="85725" cy="180975"/>
            </a:xfrm>
            <a:custGeom>
              <a:avLst/>
              <a:gdLst/>
              <a:ahLst/>
              <a:cxnLst/>
              <a:rect l="0" t="0" r="0" b="0"/>
              <a:pathLst>
                <a:path w="85725" h="180975">
                  <a:moveTo>
                    <a:pt x="72390" y="76200"/>
                  </a:moveTo>
                  <a:cubicBezTo>
                    <a:pt x="64770" y="81915"/>
                    <a:pt x="60007" y="92393"/>
                    <a:pt x="60007" y="102870"/>
                  </a:cubicBezTo>
                  <a:lnTo>
                    <a:pt x="60007" y="170497"/>
                  </a:lnTo>
                  <a:cubicBezTo>
                    <a:pt x="60007" y="180022"/>
                    <a:pt x="51435" y="186690"/>
                    <a:pt x="42863" y="185738"/>
                  </a:cubicBezTo>
                  <a:cubicBezTo>
                    <a:pt x="35243" y="184785"/>
                    <a:pt x="30480" y="177165"/>
                    <a:pt x="30480" y="170497"/>
                  </a:cubicBezTo>
                  <a:lnTo>
                    <a:pt x="30480" y="102870"/>
                  </a:lnTo>
                  <a:cubicBezTo>
                    <a:pt x="30480" y="92393"/>
                    <a:pt x="26670" y="82868"/>
                    <a:pt x="18097" y="76200"/>
                  </a:cubicBezTo>
                  <a:cubicBezTo>
                    <a:pt x="7620" y="67628"/>
                    <a:pt x="0" y="55245"/>
                    <a:pt x="0" y="40005"/>
                  </a:cubicBezTo>
                  <a:cubicBezTo>
                    <a:pt x="0" y="22860"/>
                    <a:pt x="9525" y="8573"/>
                    <a:pt x="22860" y="0"/>
                  </a:cubicBezTo>
                  <a:lnTo>
                    <a:pt x="29528" y="40005"/>
                  </a:lnTo>
                  <a:lnTo>
                    <a:pt x="60007" y="40005"/>
                  </a:lnTo>
                  <a:lnTo>
                    <a:pt x="67628" y="952"/>
                  </a:lnTo>
                  <a:cubicBezTo>
                    <a:pt x="80963" y="8573"/>
                    <a:pt x="90488" y="23813"/>
                    <a:pt x="90488" y="40957"/>
                  </a:cubicBezTo>
                  <a:cubicBezTo>
                    <a:pt x="90488" y="55245"/>
                    <a:pt x="83820" y="68580"/>
                    <a:pt x="72390" y="76200"/>
                  </a:cubicBezTo>
                  <a:close/>
                </a:path>
              </a:pathLst>
            </a:custGeom>
            <a:noFill/>
            <a:ln w="31750" cap="flat">
              <a:solidFill>
                <a:srgbClr val="D83B01"/>
              </a:solidFill>
              <a:prstDash val="solid"/>
              <a:miter/>
            </a:ln>
          </p:spPr>
          <p:txBody>
            <a:bodyPr/>
            <a:lstStyle/>
            <a:p>
              <a:endParaRPr lang="en-US" sz="1836" dirty="0"/>
            </a:p>
          </p:txBody>
        </p:sp>
      </p:grpSp>
      <p:sp>
        <p:nvSpPr>
          <p:cNvPr id="28" name="Title 5">
            <a:extLst>
              <a:ext uri="{FF2B5EF4-FFF2-40B4-BE49-F238E27FC236}">
                <a16:creationId xmlns:a16="http://schemas.microsoft.com/office/drawing/2014/main" id="{3AC9275D-A5E4-4C2F-993A-19AA8135D0CF}"/>
              </a:ext>
            </a:extLst>
          </p:cNvPr>
          <p:cNvSpPr txBox="1">
            <a:spLocks/>
          </p:cNvSpPr>
          <p:nvPr/>
        </p:nvSpPr>
        <p:spPr>
          <a:xfrm>
            <a:off x="0" y="365125"/>
            <a:ext cx="999177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SharePoint &amp; OneDrive connect the workplace</a:t>
            </a:r>
            <a:br>
              <a:rPr lang="en-US"/>
            </a:br>
            <a:r>
              <a:rPr lang="en-US" sz="2800"/>
              <a:t>with intelligent content management and intranets</a:t>
            </a:r>
            <a:endParaRPr lang="en-US" sz="2800" dirty="0"/>
          </a:p>
        </p:txBody>
      </p:sp>
    </p:spTree>
    <p:extLst>
      <p:ext uri="{BB962C8B-B14F-4D97-AF65-F5344CB8AC3E}">
        <p14:creationId xmlns:p14="http://schemas.microsoft.com/office/powerpoint/2010/main" val="128527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42" presetClass="path" presetSubtype="0" decel="100000" fill="hold" grpId="1" nodeType="withEffect">
                                  <p:stCondLst>
                                    <p:cond delay="250"/>
                                  </p:stCondLst>
                                  <p:childTnLst>
                                    <p:animMotion origin="layout" path="M 2.70871E-6 1.8611E-7 L 2.70871E-6 0.04358 " pathEditMode="relative" rAng="0" ptsTypes="AA">
                                      <p:cBhvr>
                                        <p:cTn id="9" dur="500" spd="-100000" fill="hold"/>
                                        <p:tgtEl>
                                          <p:spTgt spid="5"/>
                                        </p:tgtEl>
                                        <p:attrNameLst>
                                          <p:attrName>ppt_x</p:attrName>
                                          <p:attrName>ppt_y</p:attrName>
                                        </p:attrNameLst>
                                      </p:cBhvr>
                                      <p:rCtr x="0" y="2179"/>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par>
                                <p:cTn id="13" presetID="42" presetClass="path" presetSubtype="0" decel="100000" fill="hold" grpId="1" nodeType="withEffect">
                                  <p:stCondLst>
                                    <p:cond delay="250"/>
                                  </p:stCondLst>
                                  <p:childTnLst>
                                    <p:animMotion origin="layout" path="M -4.4626E-6 1.8611E-7 L -4.4626E-6 0.04358 " pathEditMode="relative" rAng="0" ptsTypes="AA">
                                      <p:cBhvr>
                                        <p:cTn id="14" dur="500" spd="-100000" fill="hold"/>
                                        <p:tgtEl>
                                          <p:spTgt spid="4"/>
                                        </p:tgtEl>
                                        <p:attrNameLst>
                                          <p:attrName>ppt_x</p:attrName>
                                          <p:attrName>ppt_y</p:attrName>
                                        </p:attrNameLst>
                                      </p:cBhvr>
                                      <p:rCtr x="0" y="2179"/>
                                    </p:animMotion>
                                  </p:childTnLst>
                                </p:cTn>
                              </p:par>
                              <p:par>
                                <p:cTn id="15" presetID="10" presetClass="entr" presetSubtype="0" fill="hold" grpId="0" nodeType="withEffect">
                                  <p:stCondLst>
                                    <p:cond delay="2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50"/>
                                        <p:tgtEl>
                                          <p:spTgt spid="2"/>
                                        </p:tgtEl>
                                      </p:cBhvr>
                                    </p:animEffect>
                                  </p:childTnLst>
                                </p:cTn>
                              </p:par>
                              <p:par>
                                <p:cTn id="18" presetID="42" presetClass="path" presetSubtype="0" decel="100000" fill="hold" grpId="1" nodeType="withEffect">
                                  <p:stCondLst>
                                    <p:cond delay="250"/>
                                  </p:stCondLst>
                                  <p:childTnLst>
                                    <p:animMotion origin="layout" path="M -1.45775E-6 1.8611E-7 L -1.45775E-6 0.04358 " pathEditMode="relative" rAng="0" ptsTypes="AA">
                                      <p:cBhvr>
                                        <p:cTn id="19" dur="500" spd="-100000" fill="hold"/>
                                        <p:tgtEl>
                                          <p:spTgt spid="2"/>
                                        </p:tgtEl>
                                        <p:attrNameLst>
                                          <p:attrName>ppt_x</p:attrName>
                                          <p:attrName>ppt_y</p:attrName>
                                        </p:attrNameLst>
                                      </p:cBhvr>
                                      <p:rCtr x="0" y="2179"/>
                                    </p:animMotion>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350"/>
                                        <p:tgtEl>
                                          <p:spTgt spid="3"/>
                                        </p:tgtEl>
                                      </p:cBhvr>
                                    </p:animEffect>
                                  </p:childTnLst>
                                </p:cTn>
                              </p:par>
                              <p:par>
                                <p:cTn id="23" presetID="42" presetClass="path" presetSubtype="0" decel="100000" fill="hold" grpId="1" nodeType="withEffect">
                                  <p:stCondLst>
                                    <p:cond delay="250"/>
                                  </p:stCondLst>
                                  <p:childTnLst>
                                    <p:animMotion origin="layout" path="M 1.81261E-7 1.8611E-7 L 1.81261E-7 0.04358 " pathEditMode="relative" rAng="0" ptsTypes="AA">
                                      <p:cBhvr>
                                        <p:cTn id="24" dur="500" spd="-100000" fill="hold"/>
                                        <p:tgtEl>
                                          <p:spTgt spid="3"/>
                                        </p:tgtEl>
                                        <p:attrNameLst>
                                          <p:attrName>ppt_x</p:attrName>
                                          <p:attrName>ppt_y</p:attrName>
                                        </p:attrNameLst>
                                      </p:cBhvr>
                                      <p:rCtr x="0" y="2179"/>
                                    </p:animMotion>
                                  </p:childTnLst>
                                </p:cTn>
                              </p:par>
                              <p:par>
                                <p:cTn id="25" presetID="10" presetClass="entr" presetSubtype="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350"/>
                                        <p:tgtEl>
                                          <p:spTgt spid="21"/>
                                        </p:tgtEl>
                                      </p:cBhvr>
                                    </p:animEffect>
                                  </p:childTnLst>
                                </p:cTn>
                              </p:par>
                              <p:par>
                                <p:cTn id="28" presetID="42" presetClass="path" presetSubtype="0" decel="100000" fill="hold" grpId="1" nodeType="withEffect">
                                  <p:stCondLst>
                                    <p:cond delay="250"/>
                                  </p:stCondLst>
                                  <p:childTnLst>
                                    <p:animMotion origin="layout" path="M 0 -2.96296E-6 L 0 -0.0544 " pathEditMode="relative" rAng="0" ptsTypes="AA">
                                      <p:cBhvr>
                                        <p:cTn id="29" dur="500" spd="-100000" fill="hold"/>
                                        <p:tgtEl>
                                          <p:spTgt spid="21"/>
                                        </p:tgtEl>
                                        <p:attrNameLst>
                                          <p:attrName>ppt_x</p:attrName>
                                          <p:attrName>ppt_y</p:attrName>
                                        </p:attrNameLst>
                                      </p:cBhvr>
                                      <p:rCtr x="0" y="-2731"/>
                                    </p:animMotion>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21" grpId="0"/>
      <p:bldP spid="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a:extLst>
              <a:ext uri="{FF2B5EF4-FFF2-40B4-BE49-F238E27FC236}">
                <a16:creationId xmlns:a16="http://schemas.microsoft.com/office/drawing/2014/main" id="{3AC9275D-A5E4-4C2F-993A-19AA8135D0CF}"/>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SharePoint and OneDrive cloud momentum</a:t>
            </a:r>
            <a:endParaRPr lang="en-US" sz="4300" kern="0" dirty="0">
              <a:solidFill>
                <a:schemeClr val="accent5"/>
              </a:solidFill>
              <a:cs typeface="Segoe UI" panose="020B0502040204020203" pitchFamily="34" charset="0"/>
            </a:endParaRPr>
          </a:p>
        </p:txBody>
      </p:sp>
      <p:grpSp>
        <p:nvGrpSpPr>
          <p:cNvPr id="29" name="Group 27">
            <a:extLst>
              <a:ext uri="{FF2B5EF4-FFF2-40B4-BE49-F238E27FC236}">
                <a16:creationId xmlns:a16="http://schemas.microsoft.com/office/drawing/2014/main" id="{B7738780-48F6-4658-8847-78DB948511F8}"/>
              </a:ext>
            </a:extLst>
          </p:cNvPr>
          <p:cNvGrpSpPr/>
          <p:nvPr/>
        </p:nvGrpSpPr>
        <p:grpSpPr>
          <a:xfrm>
            <a:off x="466436" y="1367899"/>
            <a:ext cx="3803558" cy="3076586"/>
            <a:chOff x="466436" y="1367899"/>
            <a:chExt cx="3803558" cy="3076586"/>
          </a:xfrm>
        </p:grpSpPr>
        <p:sp>
          <p:nvSpPr>
            <p:cNvPr id="30" name="Rectangle 30">
              <a:extLst>
                <a:ext uri="{FF2B5EF4-FFF2-40B4-BE49-F238E27FC236}">
                  <a16:creationId xmlns:a16="http://schemas.microsoft.com/office/drawing/2014/main" id="{A8A3A4BF-82EA-4467-BDD8-5F050B260D54}"/>
                </a:ext>
              </a:extLst>
            </p:cNvPr>
            <p:cNvSpPr/>
            <p:nvPr/>
          </p:nvSpPr>
          <p:spPr bwMode="auto">
            <a:xfrm>
              <a:off x="466436" y="1367899"/>
              <a:ext cx="3803558" cy="2466491"/>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31" name="Rectangle 32">
              <a:extLst>
                <a:ext uri="{FF2B5EF4-FFF2-40B4-BE49-F238E27FC236}">
                  <a16:creationId xmlns:a16="http://schemas.microsoft.com/office/drawing/2014/main" id="{9FF272BC-20B2-43BF-8CAC-FA5006A7B3DF}"/>
                </a:ext>
              </a:extLst>
            </p:cNvPr>
            <p:cNvSpPr/>
            <p:nvPr/>
          </p:nvSpPr>
          <p:spPr>
            <a:xfrm>
              <a:off x="1110438" y="1476952"/>
              <a:ext cx="3017722"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300" normalizeH="0" baseline="0" noProof="0">
                  <a:ln>
                    <a:noFill/>
                  </a:ln>
                  <a:gradFill>
                    <a:gsLst>
                      <a:gs pos="1250">
                        <a:srgbClr val="D83B01"/>
                      </a:gs>
                      <a:gs pos="100000">
                        <a:srgbClr val="D83B01"/>
                      </a:gs>
                    </a:gsLst>
                    <a:lin ang="5400000" scaled="0"/>
                  </a:gradFill>
                  <a:effectLst/>
                  <a:uLnTx/>
                  <a:uFillTx/>
                  <a:ea typeface="Segoe UI Semibold" charset="0"/>
                  <a:cs typeface="Segoe UI" panose="020B0502040204020203" pitchFamily="34" charset="0"/>
                </a:rPr>
                <a:t>300</a:t>
              </a:r>
              <a:r>
                <a:rPr kumimoji="0" lang="en-US" sz="10000" b="0" i="0" u="none" strike="noStrike" kern="0" cap="none" spc="-300" normalizeH="0" baseline="0" noProof="0">
                  <a:ln>
                    <a:noFill/>
                  </a:ln>
                  <a:gradFill>
                    <a:gsLst>
                      <a:gs pos="1250">
                        <a:srgbClr val="D83B01"/>
                      </a:gs>
                      <a:gs pos="100000">
                        <a:srgbClr val="D83B01"/>
                      </a:gs>
                    </a:gsLst>
                    <a:lin ang="5400000" scaled="0"/>
                  </a:gradFill>
                  <a:effectLst/>
                  <a:uLnTx/>
                  <a:uFillTx/>
                  <a:ea typeface="Segoe UI Semibold" charset="0"/>
                  <a:cs typeface="Segoe UI Semibold" charset="0"/>
                </a:rPr>
                <a:t>k</a:t>
              </a:r>
              <a:endParaRPr kumimoji="0" lang="en-US" sz="10000" b="0" i="0" u="none" strike="noStrike" kern="0" cap="none" spc="-300" normalizeH="0" baseline="0" noProof="0" dirty="0">
                <a:ln>
                  <a:noFill/>
                </a:ln>
                <a:gradFill>
                  <a:gsLst>
                    <a:gs pos="1250">
                      <a:srgbClr val="D83B01"/>
                    </a:gs>
                    <a:gs pos="100000">
                      <a:srgbClr val="D83B01"/>
                    </a:gs>
                  </a:gsLst>
                  <a:lin ang="5400000" scaled="0"/>
                </a:gradFill>
                <a:effectLst/>
                <a:uLnTx/>
                <a:uFillTx/>
                <a:ea typeface="Segoe UI Semibold" charset="0"/>
                <a:cs typeface="Segoe UI Semibold" charset="0"/>
              </a:endParaRPr>
            </a:p>
          </p:txBody>
        </p:sp>
        <p:sp>
          <p:nvSpPr>
            <p:cNvPr id="32" name="Rectangle 34">
              <a:extLst>
                <a:ext uri="{FF2B5EF4-FFF2-40B4-BE49-F238E27FC236}">
                  <a16:creationId xmlns:a16="http://schemas.microsoft.com/office/drawing/2014/main" id="{251BA992-DE34-477C-BE97-F13A7CC60E9B}"/>
                </a:ext>
              </a:extLst>
            </p:cNvPr>
            <p:cNvSpPr/>
            <p:nvPr/>
          </p:nvSpPr>
          <p:spPr>
            <a:xfrm>
              <a:off x="1027310" y="2776219"/>
              <a:ext cx="2722509" cy="492443"/>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organizations</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grpSp>
        <p:nvGrpSpPr>
          <p:cNvPr id="33" name="Group 36">
            <a:extLst>
              <a:ext uri="{FF2B5EF4-FFF2-40B4-BE49-F238E27FC236}">
                <a16:creationId xmlns:a16="http://schemas.microsoft.com/office/drawing/2014/main" id="{BC7B1BB1-D166-4747-8B8E-65548817A1CC}"/>
              </a:ext>
            </a:extLst>
          </p:cNvPr>
          <p:cNvGrpSpPr/>
          <p:nvPr/>
        </p:nvGrpSpPr>
        <p:grpSpPr>
          <a:xfrm>
            <a:off x="466436" y="3882794"/>
            <a:ext cx="3844567" cy="3195868"/>
            <a:chOff x="466436" y="3882794"/>
            <a:chExt cx="3844567" cy="3195868"/>
          </a:xfrm>
        </p:grpSpPr>
        <p:sp>
          <p:nvSpPr>
            <p:cNvPr id="34" name="Rectangle 39">
              <a:extLst>
                <a:ext uri="{FF2B5EF4-FFF2-40B4-BE49-F238E27FC236}">
                  <a16:creationId xmlns:a16="http://schemas.microsoft.com/office/drawing/2014/main" id="{1897B186-A50E-41BC-8B14-02E866DBC878}"/>
                </a:ext>
              </a:extLst>
            </p:cNvPr>
            <p:cNvSpPr/>
            <p:nvPr/>
          </p:nvSpPr>
          <p:spPr bwMode="auto">
            <a:xfrm>
              <a:off x="466436" y="3882794"/>
              <a:ext cx="3803558" cy="2466491"/>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35" name="Rectangle 43">
              <a:extLst>
                <a:ext uri="{FF2B5EF4-FFF2-40B4-BE49-F238E27FC236}">
                  <a16:creationId xmlns:a16="http://schemas.microsoft.com/office/drawing/2014/main" id="{3C022164-2171-4B12-9FC6-C2534CCAB5F9}"/>
                </a:ext>
              </a:extLst>
            </p:cNvPr>
            <p:cNvSpPr/>
            <p:nvPr/>
          </p:nvSpPr>
          <p:spPr>
            <a:xfrm>
              <a:off x="810875" y="4111129"/>
              <a:ext cx="3140307"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4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9</a:t>
              </a:r>
              <a:r>
                <a:rPr kumimoji="0" lang="en-US" sz="10000" b="1" i="0" u="none" strike="noStrike" kern="0" cap="none" spc="-6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0</a:t>
              </a:r>
              <a:r>
                <a:rPr kumimoji="0" lang="en-US" sz="10000" b="0" i="0" u="none" strike="noStrike" kern="0" cap="none" spc="-600" normalizeH="0" baseline="0" noProof="0">
                  <a:ln>
                    <a:noFill/>
                  </a:ln>
                  <a:gradFill>
                    <a:gsLst>
                      <a:gs pos="1250">
                        <a:srgbClr val="D83B01"/>
                      </a:gs>
                      <a:gs pos="100000">
                        <a:srgbClr val="D83B01"/>
                      </a:gs>
                    </a:gsLst>
                    <a:lin ang="5400000" scaled="0"/>
                  </a:gradFill>
                  <a:effectLst/>
                  <a:uLnTx/>
                  <a:uFillTx/>
                  <a:cs typeface="Segoe UI Semibold" charset="0"/>
                </a:rPr>
                <a:t>%</a:t>
              </a:r>
              <a:endParaRPr kumimoji="0" lang="en-US" sz="10000" b="1" i="0" u="none" strike="noStrike" kern="0" cap="none" spc="-600" normalizeH="0" baseline="0" noProof="0" dirty="0">
                <a:ln>
                  <a:noFill/>
                </a:ln>
                <a:gradFill>
                  <a:gsLst>
                    <a:gs pos="1250">
                      <a:srgbClr val="D83B01"/>
                    </a:gs>
                    <a:gs pos="100000">
                      <a:srgbClr val="D83B01"/>
                    </a:gs>
                  </a:gsLst>
                  <a:lin ang="5400000" scaled="0"/>
                </a:gradFill>
                <a:effectLst/>
                <a:uLnTx/>
                <a:uFillTx/>
                <a:cs typeface="Segoe UI" panose="020B0502040204020203" pitchFamily="34" charset="0"/>
              </a:endParaRPr>
            </a:p>
          </p:txBody>
        </p:sp>
        <p:sp>
          <p:nvSpPr>
            <p:cNvPr id="36" name="Rectangle 44">
              <a:extLst>
                <a:ext uri="{FF2B5EF4-FFF2-40B4-BE49-F238E27FC236}">
                  <a16:creationId xmlns:a16="http://schemas.microsoft.com/office/drawing/2014/main" id="{6C61E144-A472-4563-BF45-1CE8EFAD4A3F}"/>
                </a:ext>
              </a:extLst>
            </p:cNvPr>
            <p:cNvSpPr/>
            <p:nvPr/>
          </p:nvSpPr>
          <p:spPr>
            <a:xfrm>
              <a:off x="753580" y="5425345"/>
              <a:ext cx="3557423" cy="492443"/>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growth in active users</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grpSp>
        <p:nvGrpSpPr>
          <p:cNvPr id="37" name="Group 45">
            <a:extLst>
              <a:ext uri="{FF2B5EF4-FFF2-40B4-BE49-F238E27FC236}">
                <a16:creationId xmlns:a16="http://schemas.microsoft.com/office/drawing/2014/main" id="{CDC9D6E2-3801-45C3-A0DA-298F6FD91946}"/>
              </a:ext>
            </a:extLst>
          </p:cNvPr>
          <p:cNvGrpSpPr/>
          <p:nvPr/>
        </p:nvGrpSpPr>
        <p:grpSpPr>
          <a:xfrm>
            <a:off x="8184953" y="1367897"/>
            <a:ext cx="4049100" cy="3076588"/>
            <a:chOff x="8184953" y="1367897"/>
            <a:chExt cx="4049100" cy="3076588"/>
          </a:xfrm>
        </p:grpSpPr>
        <p:sp>
          <p:nvSpPr>
            <p:cNvPr id="38" name="Rectangle 46">
              <a:extLst>
                <a:ext uri="{FF2B5EF4-FFF2-40B4-BE49-F238E27FC236}">
                  <a16:creationId xmlns:a16="http://schemas.microsoft.com/office/drawing/2014/main" id="{6D3A28EA-8591-4EB8-A500-A311A75B79BC}"/>
                </a:ext>
              </a:extLst>
            </p:cNvPr>
            <p:cNvSpPr/>
            <p:nvPr/>
          </p:nvSpPr>
          <p:spPr bwMode="auto">
            <a:xfrm>
              <a:off x="8184953" y="1367897"/>
              <a:ext cx="3803558" cy="2466493"/>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39" name="Rectangle 47">
              <a:extLst>
                <a:ext uri="{FF2B5EF4-FFF2-40B4-BE49-F238E27FC236}">
                  <a16:creationId xmlns:a16="http://schemas.microsoft.com/office/drawing/2014/main" id="{D31D0343-E030-48F7-AF4A-1476817B68DE}"/>
                </a:ext>
              </a:extLst>
            </p:cNvPr>
            <p:cNvSpPr/>
            <p:nvPr/>
          </p:nvSpPr>
          <p:spPr>
            <a:xfrm>
              <a:off x="8595887" y="1476952"/>
              <a:ext cx="3017722"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4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6</a:t>
              </a:r>
              <a:r>
                <a:rPr kumimoji="0" lang="en-US" sz="10000" b="1" i="0" u="none" strike="noStrike" kern="0" cap="none" spc="-6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5</a:t>
              </a:r>
              <a:r>
                <a:rPr kumimoji="0" lang="en-US" sz="10000" b="0" i="0" u="none" strike="noStrike" kern="0" cap="none" spc="-600" normalizeH="0" baseline="0" noProof="0">
                  <a:ln>
                    <a:noFill/>
                  </a:ln>
                  <a:gradFill>
                    <a:gsLst>
                      <a:gs pos="1250">
                        <a:srgbClr val="D83B01"/>
                      </a:gs>
                      <a:gs pos="100000">
                        <a:srgbClr val="D83B01"/>
                      </a:gs>
                    </a:gsLst>
                    <a:lin ang="5400000" scaled="0"/>
                  </a:gradFill>
                  <a:effectLst/>
                  <a:uLnTx/>
                  <a:uFillTx/>
                  <a:cs typeface="Segoe UI Semibold" charset="0"/>
                </a:rPr>
                <a:t>%</a:t>
              </a:r>
              <a:endParaRPr kumimoji="0" lang="en-US" sz="10000" b="0" i="0" u="none" strike="noStrike" kern="0" cap="none" spc="-600" normalizeH="0" baseline="0" noProof="0" dirty="0">
                <a:ln>
                  <a:noFill/>
                </a:ln>
                <a:gradFill>
                  <a:gsLst>
                    <a:gs pos="1250">
                      <a:srgbClr val="D83B01"/>
                    </a:gs>
                    <a:gs pos="100000">
                      <a:srgbClr val="D83B01"/>
                    </a:gs>
                  </a:gsLst>
                  <a:lin ang="5400000" scaled="0"/>
                </a:gradFill>
                <a:effectLst/>
                <a:uLnTx/>
                <a:uFillTx/>
                <a:cs typeface="Segoe UI Semibold" charset="0"/>
              </a:endParaRPr>
            </a:p>
          </p:txBody>
        </p:sp>
        <p:sp>
          <p:nvSpPr>
            <p:cNvPr id="40" name="Rectangle 48">
              <a:extLst>
                <a:ext uri="{FF2B5EF4-FFF2-40B4-BE49-F238E27FC236}">
                  <a16:creationId xmlns:a16="http://schemas.microsoft.com/office/drawing/2014/main" id="{3071937F-FAA1-45ED-AD8F-53ADC1D75505}"/>
                </a:ext>
              </a:extLst>
            </p:cNvPr>
            <p:cNvSpPr/>
            <p:nvPr/>
          </p:nvSpPr>
          <p:spPr>
            <a:xfrm>
              <a:off x="8577414" y="2776219"/>
              <a:ext cx="3656639" cy="492443"/>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of all seats are online</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grpSp>
        <p:nvGrpSpPr>
          <p:cNvPr id="41" name="Group 49">
            <a:extLst>
              <a:ext uri="{FF2B5EF4-FFF2-40B4-BE49-F238E27FC236}">
                <a16:creationId xmlns:a16="http://schemas.microsoft.com/office/drawing/2014/main" id="{809B4A05-D2D6-4AD8-BCD5-F778D075897A}"/>
              </a:ext>
            </a:extLst>
          </p:cNvPr>
          <p:cNvGrpSpPr/>
          <p:nvPr/>
        </p:nvGrpSpPr>
        <p:grpSpPr>
          <a:xfrm>
            <a:off x="4325694" y="1367899"/>
            <a:ext cx="4096460" cy="3076586"/>
            <a:chOff x="4325694" y="1367899"/>
            <a:chExt cx="4096460" cy="3076586"/>
          </a:xfrm>
        </p:grpSpPr>
        <p:sp>
          <p:nvSpPr>
            <p:cNvPr id="42" name="Rectangle 50">
              <a:extLst>
                <a:ext uri="{FF2B5EF4-FFF2-40B4-BE49-F238E27FC236}">
                  <a16:creationId xmlns:a16="http://schemas.microsoft.com/office/drawing/2014/main" id="{09C627C2-1C5D-4358-A563-54D5215CA9F6}"/>
                </a:ext>
              </a:extLst>
            </p:cNvPr>
            <p:cNvSpPr/>
            <p:nvPr/>
          </p:nvSpPr>
          <p:spPr bwMode="auto">
            <a:xfrm>
              <a:off x="4325694" y="1367899"/>
              <a:ext cx="3803558" cy="2466492"/>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43" name="Rectangle 51">
              <a:extLst>
                <a:ext uri="{FF2B5EF4-FFF2-40B4-BE49-F238E27FC236}">
                  <a16:creationId xmlns:a16="http://schemas.microsoft.com/office/drawing/2014/main" id="{28CCFC69-AE53-4ACB-9ECF-4DFA77672EBB}"/>
                </a:ext>
              </a:extLst>
            </p:cNvPr>
            <p:cNvSpPr/>
            <p:nvPr/>
          </p:nvSpPr>
          <p:spPr>
            <a:xfrm>
              <a:off x="5088009" y="1476952"/>
              <a:ext cx="3334145"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6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85</a:t>
              </a:r>
              <a:r>
                <a:rPr kumimoji="0" lang="en-US" sz="10000" b="0" i="0" u="none" strike="noStrike" kern="0" cap="none" spc="-600" normalizeH="0" baseline="0" noProof="0">
                  <a:ln>
                    <a:noFill/>
                  </a:ln>
                  <a:gradFill>
                    <a:gsLst>
                      <a:gs pos="1250">
                        <a:srgbClr val="D83B01"/>
                      </a:gs>
                      <a:gs pos="100000">
                        <a:srgbClr val="D83B01"/>
                      </a:gs>
                    </a:gsLst>
                    <a:lin ang="5400000" scaled="0"/>
                  </a:gradFill>
                  <a:effectLst/>
                  <a:uLnTx/>
                  <a:uFillTx/>
                  <a:cs typeface="Segoe UI Semibold" charset="0"/>
                </a:rPr>
                <a:t>%</a:t>
              </a:r>
              <a:endParaRPr kumimoji="0" lang="en-US" sz="10000" b="0" i="0" u="none" strike="noStrike" kern="0" cap="none" spc="-600" normalizeH="0" baseline="0" noProof="0" dirty="0">
                <a:ln>
                  <a:noFill/>
                </a:ln>
                <a:gradFill>
                  <a:gsLst>
                    <a:gs pos="1250">
                      <a:srgbClr val="D83B01"/>
                    </a:gs>
                    <a:gs pos="100000">
                      <a:srgbClr val="D83B01"/>
                    </a:gs>
                  </a:gsLst>
                  <a:lin ang="5400000" scaled="0"/>
                </a:gradFill>
                <a:effectLst/>
                <a:uLnTx/>
                <a:uFillTx/>
                <a:cs typeface="Segoe UI Semibold" charset="0"/>
              </a:endParaRPr>
            </a:p>
          </p:txBody>
        </p:sp>
        <p:sp>
          <p:nvSpPr>
            <p:cNvPr id="44" name="Rectangle 52">
              <a:extLst>
                <a:ext uri="{FF2B5EF4-FFF2-40B4-BE49-F238E27FC236}">
                  <a16:creationId xmlns:a16="http://schemas.microsoft.com/office/drawing/2014/main" id="{03F89CF2-A5B4-49FD-87DB-BD1023DBB459}"/>
                </a:ext>
              </a:extLst>
            </p:cNvPr>
            <p:cNvSpPr/>
            <p:nvPr/>
          </p:nvSpPr>
          <p:spPr>
            <a:xfrm>
              <a:off x="5060300" y="2776219"/>
              <a:ext cx="2627110" cy="492443"/>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of Fortune </a:t>
              </a:r>
              <a:r>
                <a:rPr kumimoji="0" lang="en-US" sz="2600" b="0" i="0" u="none" strike="noStrike" kern="0" cap="none" spc="-100" normalizeH="0" baseline="0" noProof="0">
                  <a:ln w="3175">
                    <a:noFill/>
                  </a:ln>
                  <a:gradFill>
                    <a:gsLst>
                      <a:gs pos="91000">
                        <a:srgbClr val="353535"/>
                      </a:gs>
                      <a:gs pos="0">
                        <a:srgbClr val="353535"/>
                      </a:gs>
                    </a:gsLst>
                    <a:lin ang="5400000" scaled="0"/>
                  </a:gradFill>
                  <a:effectLst/>
                  <a:uLnTx/>
                  <a:uFillTx/>
                  <a:cs typeface="Segoe UI Semibold" charset="0"/>
                </a:rPr>
                <a:t>5</a:t>
              </a: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00</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grpSp>
        <p:nvGrpSpPr>
          <p:cNvPr id="45" name="Group 53">
            <a:extLst>
              <a:ext uri="{FF2B5EF4-FFF2-40B4-BE49-F238E27FC236}">
                <a16:creationId xmlns:a16="http://schemas.microsoft.com/office/drawing/2014/main" id="{F2350173-90A6-42E0-84F3-583296C2EB76}"/>
              </a:ext>
            </a:extLst>
          </p:cNvPr>
          <p:cNvGrpSpPr/>
          <p:nvPr/>
        </p:nvGrpSpPr>
        <p:grpSpPr>
          <a:xfrm>
            <a:off x="4325694" y="3882794"/>
            <a:ext cx="3841771" cy="3195868"/>
            <a:chOff x="4325694" y="3882794"/>
            <a:chExt cx="3841771" cy="3195868"/>
          </a:xfrm>
        </p:grpSpPr>
        <p:sp>
          <p:nvSpPr>
            <p:cNvPr id="46" name="Rectangle 54">
              <a:extLst>
                <a:ext uri="{FF2B5EF4-FFF2-40B4-BE49-F238E27FC236}">
                  <a16:creationId xmlns:a16="http://schemas.microsoft.com/office/drawing/2014/main" id="{D8A832A5-D262-4159-B550-46AF49BE7A65}"/>
                </a:ext>
              </a:extLst>
            </p:cNvPr>
            <p:cNvSpPr/>
            <p:nvPr/>
          </p:nvSpPr>
          <p:spPr bwMode="auto">
            <a:xfrm>
              <a:off x="4325694" y="3882794"/>
              <a:ext cx="3803558" cy="2466491"/>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47" name="Rectangle 55">
              <a:extLst>
                <a:ext uri="{FF2B5EF4-FFF2-40B4-BE49-F238E27FC236}">
                  <a16:creationId xmlns:a16="http://schemas.microsoft.com/office/drawing/2014/main" id="{78246101-5FEF-4062-BB9C-C05A618A4184}"/>
                </a:ext>
              </a:extLst>
            </p:cNvPr>
            <p:cNvSpPr/>
            <p:nvPr/>
          </p:nvSpPr>
          <p:spPr>
            <a:xfrm>
              <a:off x="4676763" y="4111129"/>
              <a:ext cx="3140307"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3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300</a:t>
              </a:r>
              <a:r>
                <a:rPr kumimoji="0" lang="en-US" sz="10000" b="0" i="0" u="none" strike="noStrike" kern="0" cap="none" spc="-600" normalizeH="0" baseline="0" noProof="0">
                  <a:ln>
                    <a:noFill/>
                  </a:ln>
                  <a:gradFill>
                    <a:gsLst>
                      <a:gs pos="1250">
                        <a:srgbClr val="D83B01"/>
                      </a:gs>
                      <a:gs pos="100000">
                        <a:srgbClr val="D83B01"/>
                      </a:gs>
                    </a:gsLst>
                    <a:lin ang="5400000" scaled="0"/>
                  </a:gradFill>
                  <a:effectLst/>
                  <a:uLnTx/>
                  <a:uFillTx/>
                  <a:cs typeface="Segoe UI Semibold" charset="0"/>
                </a:rPr>
                <a:t>%</a:t>
              </a:r>
              <a:endParaRPr kumimoji="0" lang="en-US" sz="10000" b="0" i="0" u="none" strike="noStrike" kern="0" cap="none" spc="-600" normalizeH="0" baseline="0" noProof="0" dirty="0">
                <a:ln>
                  <a:noFill/>
                </a:ln>
                <a:gradFill>
                  <a:gsLst>
                    <a:gs pos="1250">
                      <a:srgbClr val="D83B01"/>
                    </a:gs>
                    <a:gs pos="100000">
                      <a:srgbClr val="D83B01"/>
                    </a:gs>
                  </a:gsLst>
                  <a:lin ang="5400000" scaled="0"/>
                </a:gradFill>
                <a:effectLst/>
                <a:uLnTx/>
                <a:uFillTx/>
                <a:cs typeface="Segoe UI Semibold" charset="0"/>
              </a:endParaRPr>
            </a:p>
          </p:txBody>
        </p:sp>
        <p:sp>
          <p:nvSpPr>
            <p:cNvPr id="48" name="Rectangle 56">
              <a:extLst>
                <a:ext uri="{FF2B5EF4-FFF2-40B4-BE49-F238E27FC236}">
                  <a16:creationId xmlns:a16="http://schemas.microsoft.com/office/drawing/2014/main" id="{FA6FC4FE-6315-472A-8ADD-0B7A1848E55A}"/>
                </a:ext>
              </a:extLst>
            </p:cNvPr>
            <p:cNvSpPr/>
            <p:nvPr/>
          </p:nvSpPr>
          <p:spPr>
            <a:xfrm>
              <a:off x="4610042" y="5425345"/>
              <a:ext cx="3557423" cy="492443"/>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growth in sync usage</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grpSp>
        <p:nvGrpSpPr>
          <p:cNvPr id="49" name="Group 57">
            <a:extLst>
              <a:ext uri="{FF2B5EF4-FFF2-40B4-BE49-F238E27FC236}">
                <a16:creationId xmlns:a16="http://schemas.microsoft.com/office/drawing/2014/main" id="{90910B32-1C3E-44E5-890B-F546ED511B35}"/>
              </a:ext>
            </a:extLst>
          </p:cNvPr>
          <p:cNvGrpSpPr/>
          <p:nvPr/>
        </p:nvGrpSpPr>
        <p:grpSpPr>
          <a:xfrm>
            <a:off x="8184953" y="3882794"/>
            <a:ext cx="3978357" cy="3195868"/>
            <a:chOff x="8184953" y="3882794"/>
            <a:chExt cx="3978357" cy="3195868"/>
          </a:xfrm>
        </p:grpSpPr>
        <p:sp>
          <p:nvSpPr>
            <p:cNvPr id="50" name="Rectangle 58">
              <a:extLst>
                <a:ext uri="{FF2B5EF4-FFF2-40B4-BE49-F238E27FC236}">
                  <a16:creationId xmlns:a16="http://schemas.microsoft.com/office/drawing/2014/main" id="{675DBDF5-49E9-4040-919E-40DC1C43D980}"/>
                </a:ext>
              </a:extLst>
            </p:cNvPr>
            <p:cNvSpPr/>
            <p:nvPr/>
          </p:nvSpPr>
          <p:spPr bwMode="auto">
            <a:xfrm>
              <a:off x="8184953" y="3882794"/>
              <a:ext cx="3803558" cy="2466491"/>
            </a:xfrm>
            <a:prstGeom prst="rect">
              <a:avLst/>
            </a:prstGeom>
            <a:solidFill>
              <a:srgbClr val="FFFFFF">
                <a:alpha val="53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51" name="Rectangle 59">
              <a:extLst>
                <a:ext uri="{FF2B5EF4-FFF2-40B4-BE49-F238E27FC236}">
                  <a16:creationId xmlns:a16="http://schemas.microsoft.com/office/drawing/2014/main" id="{2ED57A6E-F19C-497F-9BD7-07645DF8C9AB}"/>
                </a:ext>
              </a:extLst>
            </p:cNvPr>
            <p:cNvSpPr/>
            <p:nvPr/>
          </p:nvSpPr>
          <p:spPr>
            <a:xfrm>
              <a:off x="8616048" y="4111129"/>
              <a:ext cx="3140307" cy="2967533"/>
            </a:xfrm>
            <a:prstGeom prst="rect">
              <a:avLst/>
            </a:prstGeom>
          </p:spPr>
          <p:txBody>
            <a:bodyPr wrap="square" lIns="0" rIns="0">
              <a:noAutofit/>
            </a:bodyPr>
            <a:lstStyle/>
            <a:p>
              <a:pPr marL="0" marR="0" lvl="0" indent="0" defTabSz="914224" eaLnBrk="1" fontAlgn="auto" latinLnBrk="0" hangingPunct="1">
                <a:lnSpc>
                  <a:spcPct val="100000"/>
                </a:lnSpc>
                <a:spcBef>
                  <a:spcPts val="0"/>
                </a:spcBef>
                <a:spcAft>
                  <a:spcPts val="1200"/>
                </a:spcAft>
                <a:buClrTx/>
                <a:buSzTx/>
                <a:buFontTx/>
                <a:buNone/>
                <a:tabLst/>
                <a:defRPr/>
              </a:pPr>
              <a:r>
                <a:rPr kumimoji="0" lang="en-US" sz="10000" b="1" i="0" u="none" strike="noStrike" kern="0" cap="none" spc="-600" normalizeH="0" baseline="0" noProof="0">
                  <a:ln>
                    <a:noFill/>
                  </a:ln>
                  <a:gradFill>
                    <a:gsLst>
                      <a:gs pos="1250">
                        <a:srgbClr val="D83B01"/>
                      </a:gs>
                      <a:gs pos="100000">
                        <a:srgbClr val="D83B01"/>
                      </a:gs>
                    </a:gsLst>
                    <a:lin ang="5400000" scaled="0"/>
                  </a:gradFill>
                  <a:effectLst/>
                  <a:uLnTx/>
                  <a:uFillTx/>
                  <a:cs typeface="Segoe UI" panose="020B0502040204020203" pitchFamily="34" charset="0"/>
                </a:rPr>
                <a:t>7</a:t>
              </a:r>
              <a:r>
                <a:rPr kumimoji="0" lang="en-US" sz="10000" b="0" i="0" u="none" strike="noStrike" kern="0" cap="none" spc="-600" normalizeH="0" baseline="0" noProof="0">
                  <a:ln>
                    <a:noFill/>
                  </a:ln>
                  <a:gradFill>
                    <a:gsLst>
                      <a:gs pos="1250">
                        <a:srgbClr val="D83B01"/>
                      </a:gs>
                      <a:gs pos="100000">
                        <a:srgbClr val="D83B01"/>
                      </a:gs>
                    </a:gsLst>
                    <a:lin ang="5400000" scaled="0"/>
                  </a:gradFill>
                  <a:effectLst/>
                  <a:uLnTx/>
                  <a:uFillTx/>
                  <a:cs typeface="Segoe UI Semibold" charset="0"/>
                </a:rPr>
                <a:t>x</a:t>
              </a:r>
              <a:endParaRPr kumimoji="0" lang="en-US" sz="10000" b="0" i="0" u="none" strike="noStrike" kern="0" cap="none" spc="-600" normalizeH="0" baseline="0" noProof="0" dirty="0">
                <a:ln>
                  <a:noFill/>
                </a:ln>
                <a:gradFill>
                  <a:gsLst>
                    <a:gs pos="1250">
                      <a:srgbClr val="D83B01"/>
                    </a:gs>
                    <a:gs pos="100000">
                      <a:srgbClr val="D83B01"/>
                    </a:gs>
                  </a:gsLst>
                  <a:lin ang="5400000" scaled="0"/>
                </a:gradFill>
                <a:effectLst/>
                <a:uLnTx/>
                <a:uFillTx/>
                <a:cs typeface="Segoe UI Semibold" charset="0"/>
              </a:endParaRPr>
            </a:p>
          </p:txBody>
        </p:sp>
        <p:sp>
          <p:nvSpPr>
            <p:cNvPr id="52" name="Rectangle 60">
              <a:extLst>
                <a:ext uri="{FF2B5EF4-FFF2-40B4-BE49-F238E27FC236}">
                  <a16:creationId xmlns:a16="http://schemas.microsoft.com/office/drawing/2014/main" id="{2BAA4B94-7652-4F93-8B13-F7BBCB544F95}"/>
                </a:ext>
              </a:extLst>
            </p:cNvPr>
            <p:cNvSpPr/>
            <p:nvPr/>
          </p:nvSpPr>
          <p:spPr>
            <a:xfrm>
              <a:off x="8605887" y="5425345"/>
              <a:ext cx="3557423" cy="740459"/>
            </a:xfrm>
            <a:prstGeom prst="rect">
              <a:avLst/>
            </a:prstGeom>
          </p:spPr>
          <p:txBody>
            <a:bodyPr wrap="square">
              <a:spAutoFit/>
            </a:bodyPr>
            <a:lstStyle/>
            <a:p>
              <a:pPr marL="0" marR="0" lvl="0" indent="0" defTabSz="914224" eaLnBrk="1" fontAlgn="auto" latinLnBrk="0" hangingPunct="1">
                <a:lnSpc>
                  <a:spcPct val="80000"/>
                </a:lnSpc>
                <a:spcBef>
                  <a:spcPts val="0"/>
                </a:spcBef>
                <a:spcAft>
                  <a:spcPts val="1200"/>
                </a:spcAft>
                <a:buClrTx/>
                <a:buSzTx/>
                <a:buFontTx/>
                <a:buNone/>
                <a:tabLst/>
                <a:defRPr/>
              </a:pP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Gartner &amp; </a:t>
              </a:r>
              <a:b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br>
              <a:r>
                <a:rPr kumimoji="0" lang="en-US" sz="2600" b="0" i="0" u="none" strike="noStrike" kern="0" cap="none" spc="0" normalizeH="0" baseline="0" noProof="0">
                  <a:ln w="3175">
                    <a:noFill/>
                  </a:ln>
                  <a:gradFill>
                    <a:gsLst>
                      <a:gs pos="91000">
                        <a:srgbClr val="353535"/>
                      </a:gs>
                      <a:gs pos="0">
                        <a:srgbClr val="353535"/>
                      </a:gs>
                    </a:gsLst>
                    <a:lin ang="5400000" scaled="0"/>
                  </a:gradFill>
                  <a:effectLst/>
                  <a:uLnTx/>
                  <a:uFillTx/>
                  <a:cs typeface="Segoe UI Semibold" charset="0"/>
                </a:rPr>
                <a:t>Forrester Leader</a:t>
              </a:r>
              <a:endParaRPr kumimoji="0" lang="en-US" sz="2600" b="0" i="0" u="none" strike="noStrike" kern="0" cap="none" spc="0" normalizeH="0" baseline="0" noProof="0" dirty="0">
                <a:ln w="3175">
                  <a:noFill/>
                </a:ln>
                <a:gradFill>
                  <a:gsLst>
                    <a:gs pos="91000">
                      <a:srgbClr val="353535"/>
                    </a:gs>
                    <a:gs pos="0">
                      <a:srgbClr val="353535"/>
                    </a:gs>
                  </a:gsLst>
                  <a:lin ang="5400000" scaled="0"/>
                </a:gradFill>
                <a:effectLst/>
                <a:uLnTx/>
                <a:uFillTx/>
                <a:cs typeface="Segoe UI Semibold" charset="0"/>
              </a:endParaRPr>
            </a:p>
          </p:txBody>
        </p:sp>
      </p:grpSp>
    </p:spTree>
    <p:extLst>
      <p:ext uri="{BB962C8B-B14F-4D97-AF65-F5344CB8AC3E}">
        <p14:creationId xmlns:p14="http://schemas.microsoft.com/office/powerpoint/2010/main" val="331833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8.33333E-7 -2.59259E-6 L -8.33333E-7 0.04352 " pathEditMode="relative" rAng="0" ptsTypes="AA">
                                      <p:cBhvr>
                                        <p:cTn id="9" dur="500" spd="-100000" fill="hold"/>
                                        <p:tgtEl>
                                          <p:spTgt spid="29"/>
                                        </p:tgtEl>
                                        <p:attrNameLst>
                                          <p:attrName>ppt_x</p:attrName>
                                          <p:attrName>ppt_y</p:attrName>
                                        </p:attrNameLst>
                                      </p:cBhvr>
                                      <p:rCtr x="0" y="2176"/>
                                    </p:animMotion>
                                  </p:childTnLst>
                                </p:cTn>
                              </p:par>
                              <p:par>
                                <p:cTn id="10" presetID="10" presetClass="entr" presetSubtype="0" fill="hold"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nodeType="withEffect">
                                  <p:stCondLst>
                                    <p:cond delay="100"/>
                                  </p:stCondLst>
                                  <p:childTnLst>
                                    <p:animMotion origin="layout" path="M 3.54167E-6 -2.59259E-6 L 3.54167E-6 0.04352 " pathEditMode="relative" rAng="0" ptsTypes="AA">
                                      <p:cBhvr>
                                        <p:cTn id="14" dur="500" spd="-100000" fill="hold"/>
                                        <p:tgtEl>
                                          <p:spTgt spid="41"/>
                                        </p:tgtEl>
                                        <p:attrNameLst>
                                          <p:attrName>ppt_x</p:attrName>
                                          <p:attrName>ppt_y</p:attrName>
                                        </p:attrNameLst>
                                      </p:cBhvr>
                                      <p:rCtr x="0" y="2176"/>
                                    </p:animMotion>
                                  </p:childTnLst>
                                </p:cTn>
                              </p:par>
                              <p:par>
                                <p:cTn id="15" presetID="10" presetClass="entr" presetSubtype="0" fill="hold"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nodeType="withEffect">
                                  <p:stCondLst>
                                    <p:cond delay="200"/>
                                  </p:stCondLst>
                                  <p:childTnLst>
                                    <p:animMotion origin="layout" path="M 2.08333E-7 -2.59259E-6 L 2.08333E-7 0.04352 " pathEditMode="relative" rAng="0" ptsTypes="AA">
                                      <p:cBhvr>
                                        <p:cTn id="19" dur="500" spd="-100000" fill="hold"/>
                                        <p:tgtEl>
                                          <p:spTgt spid="37"/>
                                        </p:tgtEl>
                                        <p:attrNameLst>
                                          <p:attrName>ppt_x</p:attrName>
                                          <p:attrName>ppt_y</p:attrName>
                                        </p:attrNameLst>
                                      </p:cBhvr>
                                      <p:rCtr x="0" y="2176"/>
                                    </p:animMotion>
                                  </p:childTnLst>
                                </p:cTn>
                              </p:par>
                              <p:par>
                                <p:cTn id="20" presetID="10" presetClass="entr" presetSubtype="0" fill="hold" nodeType="withEffect">
                                  <p:stCondLst>
                                    <p:cond delay="3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300"/>
                                  </p:stCondLst>
                                  <p:childTnLst>
                                    <p:animMotion origin="layout" path="M -3.54167E-6 -4.07407E-6 L -3.54167E-6 0.04352 " pathEditMode="relative" rAng="0" ptsTypes="AA">
                                      <p:cBhvr>
                                        <p:cTn id="24" dur="500" spd="-100000" fill="hold"/>
                                        <p:tgtEl>
                                          <p:spTgt spid="33"/>
                                        </p:tgtEl>
                                        <p:attrNameLst>
                                          <p:attrName>ppt_x</p:attrName>
                                          <p:attrName>ppt_y</p:attrName>
                                        </p:attrNameLst>
                                      </p:cBhvr>
                                      <p:rCtr x="0" y="2176"/>
                                    </p:animMotion>
                                  </p:childTnLst>
                                </p:cTn>
                              </p:par>
                              <p:par>
                                <p:cTn id="25" presetID="10" presetClass="entr" presetSubtype="0" fill="hold" nodeType="withEffect">
                                  <p:stCondLst>
                                    <p:cond delay="4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nodeType="withEffect">
                                  <p:stCondLst>
                                    <p:cond delay="400"/>
                                  </p:stCondLst>
                                  <p:childTnLst>
                                    <p:animMotion origin="layout" path="M 2.08333E-7 -4.07407E-6 L 2.08333E-7 0.04352 " pathEditMode="relative" rAng="0" ptsTypes="AA">
                                      <p:cBhvr>
                                        <p:cTn id="29" dur="500" spd="-100000" fill="hold"/>
                                        <p:tgtEl>
                                          <p:spTgt spid="45"/>
                                        </p:tgtEl>
                                        <p:attrNameLst>
                                          <p:attrName>ppt_x</p:attrName>
                                          <p:attrName>ppt_y</p:attrName>
                                        </p:attrNameLst>
                                      </p:cBhvr>
                                      <p:rCtr x="0" y="2176"/>
                                    </p:animMotion>
                                  </p:childTnLst>
                                </p:cTn>
                              </p:par>
                              <p:par>
                                <p:cTn id="30" presetID="10" presetClass="entr" presetSubtype="0" fill="hold" nodeType="withEffect">
                                  <p:stCondLst>
                                    <p:cond delay="5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nodeType="withEffect">
                                  <p:stCondLst>
                                    <p:cond delay="500"/>
                                  </p:stCondLst>
                                  <p:childTnLst>
                                    <p:animMotion origin="layout" path="M 4.79167E-6 -4.07407E-6 L 4.79167E-6 0.04352 " pathEditMode="relative" rAng="0" ptsTypes="AA">
                                      <p:cBhvr>
                                        <p:cTn id="34" dur="500" spd="-100000" fill="hold"/>
                                        <p:tgtEl>
                                          <p:spTgt spid="49"/>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33">
            <a:extLst>
              <a:ext uri="{FF2B5EF4-FFF2-40B4-BE49-F238E27FC236}">
                <a16:creationId xmlns:a16="http://schemas.microsoft.com/office/drawing/2014/main" id="{E686EE01-5874-4599-B02C-F340AB714374}"/>
              </a:ext>
            </a:extLst>
          </p:cNvPr>
          <p:cNvSpPr txBox="1"/>
          <p:nvPr/>
        </p:nvSpPr>
        <p:spPr>
          <a:xfrm>
            <a:off x="3713544" y="3943541"/>
            <a:ext cx="2112370" cy="930315"/>
          </a:xfrm>
          <a:prstGeom prst="rect">
            <a:avLst/>
          </a:prstGeom>
          <a:noFill/>
        </p:spPr>
        <p:txBody>
          <a:bodyPr wrap="none" lIns="186339" tIns="186339" rIns="186339" bIns="186339" rtlCol="0" anchor="t">
            <a:noAutofit/>
          </a:bodyPr>
          <a:lstStyle/>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Share inside or outside</a:t>
            </a:r>
          </a:p>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your organization</a:t>
            </a:r>
          </a:p>
        </p:txBody>
      </p:sp>
      <p:sp>
        <p:nvSpPr>
          <p:cNvPr id="53" name="TextBox 34">
            <a:extLst>
              <a:ext uri="{FF2B5EF4-FFF2-40B4-BE49-F238E27FC236}">
                <a16:creationId xmlns:a16="http://schemas.microsoft.com/office/drawing/2014/main" id="{AA03EEAC-52D8-439B-A90C-1F62EBB014BF}"/>
              </a:ext>
            </a:extLst>
          </p:cNvPr>
          <p:cNvSpPr txBox="1"/>
          <p:nvPr/>
        </p:nvSpPr>
        <p:spPr>
          <a:xfrm>
            <a:off x="9291006" y="3943541"/>
            <a:ext cx="2658548" cy="849463"/>
          </a:xfrm>
          <a:prstGeom prst="rect">
            <a:avLst/>
          </a:prstGeom>
          <a:noFill/>
        </p:spPr>
        <p:txBody>
          <a:bodyPr wrap="none" lIns="182880" tIns="146304" rIns="182880" bIns="146304" rtlCol="0" anchor="t">
            <a:noAutofit/>
          </a:bodyPr>
          <a:lstStyle/>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Quickly find files</a:t>
            </a:r>
          </a:p>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that matter most</a:t>
            </a:r>
          </a:p>
        </p:txBody>
      </p:sp>
      <p:sp>
        <p:nvSpPr>
          <p:cNvPr id="54" name="TextBox 35">
            <a:extLst>
              <a:ext uri="{FF2B5EF4-FFF2-40B4-BE49-F238E27FC236}">
                <a16:creationId xmlns:a16="http://schemas.microsoft.com/office/drawing/2014/main" id="{E9991145-BA1A-4F8A-9D67-E7F3F1166DBF}"/>
              </a:ext>
            </a:extLst>
          </p:cNvPr>
          <p:cNvSpPr txBox="1"/>
          <p:nvPr/>
        </p:nvSpPr>
        <p:spPr>
          <a:xfrm>
            <a:off x="6458748" y="3943541"/>
            <a:ext cx="2447205" cy="930315"/>
          </a:xfrm>
          <a:prstGeom prst="rect">
            <a:avLst/>
          </a:prstGeom>
          <a:noFill/>
        </p:spPr>
        <p:txBody>
          <a:bodyPr wrap="none" lIns="186339" tIns="186339" rIns="186339" bIns="186339" rtlCol="0" anchor="t">
            <a:noAutofit/>
          </a:bodyPr>
          <a:lstStyle/>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Collaborate with</a:t>
            </a:r>
          </a:p>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deep Office integration</a:t>
            </a:r>
          </a:p>
        </p:txBody>
      </p:sp>
      <p:sp>
        <p:nvSpPr>
          <p:cNvPr id="55" name="TextBox 40">
            <a:extLst>
              <a:ext uri="{FF2B5EF4-FFF2-40B4-BE49-F238E27FC236}">
                <a16:creationId xmlns:a16="http://schemas.microsoft.com/office/drawing/2014/main" id="{2CF0BBD4-E9DE-45C3-93DB-E54CD4B78557}"/>
              </a:ext>
            </a:extLst>
          </p:cNvPr>
          <p:cNvSpPr txBox="1"/>
          <p:nvPr/>
        </p:nvSpPr>
        <p:spPr>
          <a:xfrm>
            <a:off x="839243" y="3938071"/>
            <a:ext cx="1926870" cy="930315"/>
          </a:xfrm>
          <a:prstGeom prst="rect">
            <a:avLst/>
          </a:prstGeom>
          <a:noFill/>
        </p:spPr>
        <p:txBody>
          <a:bodyPr wrap="none" lIns="186339" tIns="186339" rIns="186339" bIns="186339" rtlCol="0" anchor="t">
            <a:noAutofit/>
          </a:bodyPr>
          <a:lstStyle/>
          <a:p>
            <a:pPr algn="ctr" defTabSz="932037">
              <a:lnSpc>
                <a:spcPct val="90000"/>
              </a:lnSpc>
              <a:buSzPct val="90000"/>
              <a:defRPr/>
            </a:pPr>
            <a:r>
              <a:rPr lang="en-US" sz="2000" dirty="0">
                <a:gradFill>
                  <a:gsLst>
                    <a:gs pos="79412">
                      <a:schemeClr val="tx1"/>
                    </a:gs>
                    <a:gs pos="60000">
                      <a:schemeClr val="tx1"/>
                    </a:gs>
                  </a:gsLst>
                  <a:lin ang="5400000" scaled="0"/>
                </a:gradFill>
                <a:cs typeface="Segoe UI Semibold" panose="020B0702040204020203" pitchFamily="34" charset="0"/>
              </a:rPr>
              <a:t>Access files from </a:t>
            </a:r>
            <a:br>
              <a:rPr lang="en-US" sz="2000" dirty="0">
                <a:gradFill>
                  <a:gsLst>
                    <a:gs pos="79412">
                      <a:schemeClr val="tx1"/>
                    </a:gs>
                    <a:gs pos="60000">
                      <a:schemeClr val="tx1"/>
                    </a:gs>
                  </a:gsLst>
                  <a:lin ang="5400000" scaled="0"/>
                </a:gradFill>
                <a:cs typeface="Segoe UI Semibold" panose="020B0702040204020203" pitchFamily="34" charset="0"/>
              </a:rPr>
            </a:br>
            <a:r>
              <a:rPr lang="en-US" sz="2000" dirty="0">
                <a:gradFill>
                  <a:gsLst>
                    <a:gs pos="79412">
                      <a:schemeClr val="tx1"/>
                    </a:gs>
                    <a:gs pos="60000">
                      <a:schemeClr val="tx1"/>
                    </a:gs>
                  </a:gsLst>
                  <a:lin ang="5400000" scaled="0"/>
                </a:gradFill>
                <a:cs typeface="Segoe UI Semibold" panose="020B0702040204020203" pitchFamily="34" charset="0"/>
              </a:rPr>
              <a:t>all your devices</a:t>
            </a:r>
          </a:p>
        </p:txBody>
      </p:sp>
      <p:grpSp>
        <p:nvGrpSpPr>
          <p:cNvPr id="56" name="Group 3">
            <a:extLst>
              <a:ext uri="{FF2B5EF4-FFF2-40B4-BE49-F238E27FC236}">
                <a16:creationId xmlns:a16="http://schemas.microsoft.com/office/drawing/2014/main" id="{2A2DD373-8CE9-4C8C-B5A0-AC5ABA058EE3}"/>
              </a:ext>
            </a:extLst>
          </p:cNvPr>
          <p:cNvGrpSpPr/>
          <p:nvPr/>
        </p:nvGrpSpPr>
        <p:grpSpPr>
          <a:xfrm>
            <a:off x="1177470" y="2698663"/>
            <a:ext cx="1250416" cy="1250416"/>
            <a:chOff x="1177470" y="2698663"/>
            <a:chExt cx="1250416" cy="1250416"/>
          </a:xfrm>
        </p:grpSpPr>
        <p:sp>
          <p:nvSpPr>
            <p:cNvPr id="57" name="Oval 59">
              <a:extLst>
                <a:ext uri="{FF2B5EF4-FFF2-40B4-BE49-F238E27FC236}">
                  <a16:creationId xmlns:a16="http://schemas.microsoft.com/office/drawing/2014/main" id="{2D6D4F8B-0A7D-4A72-8DB7-4F66D2A6E081}"/>
                </a:ext>
              </a:extLst>
            </p:cNvPr>
            <p:cNvSpPr/>
            <p:nvPr/>
          </p:nvSpPr>
          <p:spPr bwMode="auto">
            <a:xfrm>
              <a:off x="1177470" y="2698663"/>
              <a:ext cx="1250416" cy="1250416"/>
            </a:xfrm>
            <a:prstGeom prst="ellipse">
              <a:avLst/>
            </a:prstGeom>
            <a:solidFill>
              <a:schemeClr val="bg1"/>
            </a:solidFill>
            <a:ln w="19050"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63">
              <a:extLst>
                <a:ext uri="{FF2B5EF4-FFF2-40B4-BE49-F238E27FC236}">
                  <a16:creationId xmlns:a16="http://schemas.microsoft.com/office/drawing/2014/main" id="{CD25912E-5594-4419-BB47-72A914C2CAD4}"/>
                </a:ext>
              </a:extLst>
            </p:cNvPr>
            <p:cNvGrpSpPr>
              <a:grpSpLocks noChangeAspect="1"/>
            </p:cNvGrpSpPr>
            <p:nvPr/>
          </p:nvGrpSpPr>
          <p:grpSpPr>
            <a:xfrm>
              <a:off x="1474158" y="3091750"/>
              <a:ext cx="657040" cy="464242"/>
              <a:chOff x="3259088" y="2552011"/>
              <a:chExt cx="1540375" cy="1088377"/>
            </a:xfrm>
          </p:grpSpPr>
          <p:sp>
            <p:nvSpPr>
              <p:cNvPr id="59" name="UniversalApp_E8CC">
                <a:extLst>
                  <a:ext uri="{FF2B5EF4-FFF2-40B4-BE49-F238E27FC236}">
                    <a16:creationId xmlns:a16="http://schemas.microsoft.com/office/drawing/2014/main" id="{D491CB72-6453-40E1-9993-4E872B558A3F}"/>
                  </a:ext>
                </a:extLst>
              </p:cNvPr>
              <p:cNvSpPr>
                <a:spLocks noChangeAspect="1" noEditPoints="1"/>
              </p:cNvSpPr>
              <p:nvPr/>
            </p:nvSpPr>
            <p:spPr bwMode="auto">
              <a:xfrm>
                <a:off x="3259088" y="2714081"/>
                <a:ext cx="1262313" cy="926307"/>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31750"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a:lstStyle/>
              <a:p>
                <a:pPr defTabSz="932418"/>
                <a:endParaRPr lang="en-US" sz="1836" dirty="0">
                  <a:solidFill>
                    <a:srgbClr val="000000"/>
                  </a:solidFill>
                  <a:latin typeface="Segoe UI"/>
                </a:endParaRPr>
              </a:p>
            </p:txBody>
          </p:sp>
          <p:sp>
            <p:nvSpPr>
              <p:cNvPr id="60" name="Rectangle 65">
                <a:extLst>
                  <a:ext uri="{FF2B5EF4-FFF2-40B4-BE49-F238E27FC236}">
                    <a16:creationId xmlns:a16="http://schemas.microsoft.com/office/drawing/2014/main" id="{295B4283-C3CD-4216-B890-33AC39A6054C}"/>
                  </a:ext>
                </a:extLst>
              </p:cNvPr>
              <p:cNvSpPr/>
              <p:nvPr/>
            </p:nvSpPr>
            <p:spPr bwMode="auto">
              <a:xfrm>
                <a:off x="4364115" y="2570008"/>
                <a:ext cx="253922" cy="6228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6">
                <a:extLst>
                  <a:ext uri="{FF2B5EF4-FFF2-40B4-BE49-F238E27FC236}">
                    <a16:creationId xmlns:a16="http://schemas.microsoft.com/office/drawing/2014/main" id="{05AB92DB-1C03-44A0-93FE-C197280AE932}"/>
                  </a:ext>
                </a:extLst>
              </p:cNvPr>
              <p:cNvSpPr/>
              <p:nvPr/>
            </p:nvSpPr>
            <p:spPr>
              <a:xfrm>
                <a:off x="4364115" y="2552011"/>
                <a:ext cx="435348" cy="633238"/>
              </a:xfrm>
              <a:custGeom>
                <a:avLst/>
                <a:gdLst/>
                <a:ahLst/>
                <a:cxnLst/>
                <a:rect l="0" t="0" r="0" b="0"/>
                <a:pathLst>
                  <a:path w="104775" h="152400">
                    <a:moveTo>
                      <a:pt x="104775" y="157163"/>
                    </a:moveTo>
                    <a:lnTo>
                      <a:pt x="0" y="157163"/>
                    </a:lnTo>
                    <a:lnTo>
                      <a:pt x="0" y="0"/>
                    </a:lnTo>
                    <a:lnTo>
                      <a:pt x="52388" y="0"/>
                    </a:lnTo>
                    <a:lnTo>
                      <a:pt x="104775" y="52388"/>
                    </a:lnTo>
                    <a:lnTo>
                      <a:pt x="104775" y="157163"/>
                    </a:lnTo>
                    <a:close/>
                    <a:moveTo>
                      <a:pt x="52388" y="0"/>
                    </a:moveTo>
                    <a:lnTo>
                      <a:pt x="52388" y="52388"/>
                    </a:lnTo>
                    <a:lnTo>
                      <a:pt x="104775" y="52388"/>
                    </a:lnTo>
                  </a:path>
                </a:pathLst>
              </a:custGeom>
              <a:noFill/>
              <a:ln w="31750" cap="flat">
                <a:solidFill>
                  <a:srgbClr val="D83B01"/>
                </a:solidFill>
                <a:prstDash val="solid"/>
                <a:miter/>
              </a:ln>
            </p:spPr>
            <p:txBody>
              <a:bodyPr/>
              <a:lstStyle/>
              <a:p>
                <a:pPr defTabSz="932418">
                  <a:defRPr/>
                </a:pPr>
                <a:endParaRPr lang="en-US" sz="1836" dirty="0">
                  <a:solidFill>
                    <a:srgbClr val="000000"/>
                  </a:solidFill>
                  <a:latin typeface="Segoe UI"/>
                </a:endParaRPr>
              </a:p>
            </p:txBody>
          </p:sp>
        </p:grpSp>
      </p:grpSp>
      <p:grpSp>
        <p:nvGrpSpPr>
          <p:cNvPr id="62" name="Group 5">
            <a:extLst>
              <a:ext uri="{FF2B5EF4-FFF2-40B4-BE49-F238E27FC236}">
                <a16:creationId xmlns:a16="http://schemas.microsoft.com/office/drawing/2014/main" id="{7FE70758-4E8B-4A38-96E3-9D4770661DA0}"/>
              </a:ext>
            </a:extLst>
          </p:cNvPr>
          <p:cNvGrpSpPr/>
          <p:nvPr/>
        </p:nvGrpSpPr>
        <p:grpSpPr>
          <a:xfrm>
            <a:off x="4117351" y="2722091"/>
            <a:ext cx="1250416" cy="1250416"/>
            <a:chOff x="4117351" y="2722091"/>
            <a:chExt cx="1250416" cy="1250416"/>
          </a:xfrm>
        </p:grpSpPr>
        <p:sp>
          <p:nvSpPr>
            <p:cNvPr id="63" name="Oval 54">
              <a:extLst>
                <a:ext uri="{FF2B5EF4-FFF2-40B4-BE49-F238E27FC236}">
                  <a16:creationId xmlns:a16="http://schemas.microsoft.com/office/drawing/2014/main" id="{5869E70D-7D08-4E07-B990-9D23572FFE18}"/>
                </a:ext>
              </a:extLst>
            </p:cNvPr>
            <p:cNvSpPr/>
            <p:nvPr/>
          </p:nvSpPr>
          <p:spPr bwMode="auto">
            <a:xfrm>
              <a:off x="4117351" y="2722091"/>
              <a:ext cx="1250416" cy="1250416"/>
            </a:xfrm>
            <a:prstGeom prst="ellipse">
              <a:avLst/>
            </a:prstGeom>
            <a:solidFill>
              <a:schemeClr val="bg1"/>
            </a:solidFill>
            <a:ln w="19050"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aphic 20">
              <a:extLst>
                <a:ext uri="{FF2B5EF4-FFF2-40B4-BE49-F238E27FC236}">
                  <a16:creationId xmlns:a16="http://schemas.microsoft.com/office/drawing/2014/main" id="{7B2B06A1-DFAE-4AEC-B868-76521999E4D9}"/>
                </a:ext>
              </a:extLst>
            </p:cNvPr>
            <p:cNvGrpSpPr>
              <a:grpSpLocks noChangeAspect="1"/>
            </p:cNvGrpSpPr>
            <p:nvPr/>
          </p:nvGrpSpPr>
          <p:grpSpPr>
            <a:xfrm>
              <a:off x="4425451" y="3132118"/>
              <a:ext cx="634217" cy="430362"/>
              <a:chOff x="4910655" y="1482506"/>
              <a:chExt cx="266700" cy="180975"/>
            </a:xfrm>
          </p:grpSpPr>
          <p:sp>
            <p:nvSpPr>
              <p:cNvPr id="65" name="Freeform: Shape 68">
                <a:extLst>
                  <a:ext uri="{FF2B5EF4-FFF2-40B4-BE49-F238E27FC236}">
                    <a16:creationId xmlns:a16="http://schemas.microsoft.com/office/drawing/2014/main" id="{3C6F9CB3-4C79-4F1E-ABAE-4472081F4E5F}"/>
                  </a:ext>
                </a:extLst>
              </p:cNvPr>
              <p:cNvSpPr/>
              <p:nvPr/>
            </p:nvSpPr>
            <p:spPr>
              <a:xfrm>
                <a:off x="5058293" y="1496794"/>
                <a:ext cx="114300" cy="161925"/>
              </a:xfrm>
              <a:custGeom>
                <a:avLst/>
                <a:gdLst/>
                <a:ahLst/>
                <a:cxnLst/>
                <a:rect l="0" t="0" r="0" b="0"/>
                <a:pathLst>
                  <a:path w="114300" h="161925">
                    <a:moveTo>
                      <a:pt x="55245" y="0"/>
                    </a:moveTo>
                    <a:lnTo>
                      <a:pt x="85725" y="30480"/>
                    </a:lnTo>
                    <a:lnTo>
                      <a:pt x="55245" y="60960"/>
                    </a:lnTo>
                    <a:lnTo>
                      <a:pt x="55245" y="43815"/>
                    </a:lnTo>
                    <a:cubicBezTo>
                      <a:pt x="22860" y="43815"/>
                      <a:pt x="0" y="65723"/>
                      <a:pt x="0" y="65723"/>
                    </a:cubicBezTo>
                    <a:cubicBezTo>
                      <a:pt x="0" y="65723"/>
                      <a:pt x="7620" y="18098"/>
                      <a:pt x="55245" y="18098"/>
                    </a:cubicBezTo>
                    <a:lnTo>
                      <a:pt x="55245" y="0"/>
                    </a:lnTo>
                    <a:close/>
                    <a:moveTo>
                      <a:pt x="54293" y="106680"/>
                    </a:moveTo>
                    <a:cubicBezTo>
                      <a:pt x="44768" y="106680"/>
                      <a:pt x="37147" y="114300"/>
                      <a:pt x="37147" y="123825"/>
                    </a:cubicBezTo>
                    <a:cubicBezTo>
                      <a:pt x="37147" y="133350"/>
                      <a:pt x="44768" y="140970"/>
                      <a:pt x="54293" y="140970"/>
                    </a:cubicBezTo>
                    <a:cubicBezTo>
                      <a:pt x="63818" y="140970"/>
                      <a:pt x="71438" y="133350"/>
                      <a:pt x="71438" y="123825"/>
                    </a:cubicBezTo>
                    <a:cubicBezTo>
                      <a:pt x="71438" y="114300"/>
                      <a:pt x="63818" y="106680"/>
                      <a:pt x="54293" y="106680"/>
                    </a:cubicBezTo>
                    <a:close/>
                    <a:moveTo>
                      <a:pt x="76200" y="161925"/>
                    </a:moveTo>
                    <a:cubicBezTo>
                      <a:pt x="76200" y="150495"/>
                      <a:pt x="66675" y="140970"/>
                      <a:pt x="55245" y="140970"/>
                    </a:cubicBezTo>
                    <a:cubicBezTo>
                      <a:pt x="43815" y="140970"/>
                      <a:pt x="34290" y="150495"/>
                      <a:pt x="34290" y="161925"/>
                    </a:cubicBezTo>
                    <a:moveTo>
                      <a:pt x="93345" y="68580"/>
                    </a:moveTo>
                    <a:cubicBezTo>
                      <a:pt x="83820" y="68580"/>
                      <a:pt x="76200" y="76200"/>
                      <a:pt x="76200" y="85725"/>
                    </a:cubicBezTo>
                    <a:cubicBezTo>
                      <a:pt x="76200" y="95250"/>
                      <a:pt x="83820" y="102870"/>
                      <a:pt x="93345" y="102870"/>
                    </a:cubicBezTo>
                    <a:cubicBezTo>
                      <a:pt x="102870" y="102870"/>
                      <a:pt x="110490" y="95250"/>
                      <a:pt x="110490" y="85725"/>
                    </a:cubicBezTo>
                    <a:cubicBezTo>
                      <a:pt x="110490" y="76200"/>
                      <a:pt x="102870" y="68580"/>
                      <a:pt x="93345" y="68580"/>
                    </a:cubicBezTo>
                    <a:close/>
                    <a:moveTo>
                      <a:pt x="114300" y="123825"/>
                    </a:moveTo>
                    <a:cubicBezTo>
                      <a:pt x="114300" y="112395"/>
                      <a:pt x="104775" y="102870"/>
                      <a:pt x="93345" y="102870"/>
                    </a:cubicBezTo>
                    <a:cubicBezTo>
                      <a:pt x="81915" y="102870"/>
                      <a:pt x="72390" y="112395"/>
                      <a:pt x="72390" y="123825"/>
                    </a:cubicBezTo>
                  </a:path>
                </a:pathLst>
              </a:custGeom>
              <a:noFill/>
              <a:ln w="31750" cap="flat">
                <a:solidFill>
                  <a:srgbClr val="D83B01"/>
                </a:solidFill>
                <a:prstDash val="solid"/>
                <a:miter/>
              </a:ln>
            </p:spPr>
            <p:txBody>
              <a:bodyPr/>
              <a:lstStyle/>
              <a:p>
                <a:pPr defTabSz="932418">
                  <a:defRPr/>
                </a:pPr>
                <a:endParaRPr lang="en-US" sz="1836" dirty="0">
                  <a:solidFill>
                    <a:srgbClr val="000000"/>
                  </a:solidFill>
                  <a:latin typeface="Segoe UI"/>
                </a:endParaRPr>
              </a:p>
            </p:txBody>
          </p:sp>
          <p:sp>
            <p:nvSpPr>
              <p:cNvPr id="66" name="Freeform: Shape 69">
                <a:extLst>
                  <a:ext uri="{FF2B5EF4-FFF2-40B4-BE49-F238E27FC236}">
                    <a16:creationId xmlns:a16="http://schemas.microsoft.com/office/drawing/2014/main" id="{3B3F7035-87F7-451E-9B44-264B98C7A209}"/>
                  </a:ext>
                </a:extLst>
              </p:cNvPr>
              <p:cNvSpPr/>
              <p:nvPr/>
            </p:nvSpPr>
            <p:spPr>
              <a:xfrm>
                <a:off x="4915418" y="1487269"/>
                <a:ext cx="142875" cy="171450"/>
              </a:xfrm>
              <a:custGeom>
                <a:avLst/>
                <a:gdLst/>
                <a:ahLst/>
                <a:cxnLst/>
                <a:rect l="0" t="0" r="0" b="0"/>
                <a:pathLst>
                  <a:path w="142875" h="171450">
                    <a:moveTo>
                      <a:pt x="142875" y="104775"/>
                    </a:moveTo>
                    <a:lnTo>
                      <a:pt x="142875" y="171450"/>
                    </a:lnTo>
                    <a:lnTo>
                      <a:pt x="85725" y="171450"/>
                    </a:lnTo>
                    <a:lnTo>
                      <a:pt x="85725" y="133350"/>
                    </a:lnTo>
                    <a:lnTo>
                      <a:pt x="57150" y="133350"/>
                    </a:lnTo>
                    <a:lnTo>
                      <a:pt x="57150" y="171450"/>
                    </a:lnTo>
                    <a:lnTo>
                      <a:pt x="0" y="171450"/>
                    </a:lnTo>
                    <a:lnTo>
                      <a:pt x="0" y="0"/>
                    </a:lnTo>
                    <a:lnTo>
                      <a:pt x="142875" y="0"/>
                    </a:lnTo>
                    <a:lnTo>
                      <a:pt x="142875" y="28575"/>
                    </a:lnTo>
                    <a:moveTo>
                      <a:pt x="57150" y="28575"/>
                    </a:moveTo>
                    <a:lnTo>
                      <a:pt x="28575" y="28575"/>
                    </a:lnTo>
                    <a:lnTo>
                      <a:pt x="28575" y="57150"/>
                    </a:lnTo>
                    <a:lnTo>
                      <a:pt x="57150" y="57150"/>
                    </a:lnTo>
                    <a:lnTo>
                      <a:pt x="57150" y="28575"/>
                    </a:lnTo>
                    <a:close/>
                    <a:moveTo>
                      <a:pt x="57150" y="76200"/>
                    </a:moveTo>
                    <a:lnTo>
                      <a:pt x="28575" y="76200"/>
                    </a:lnTo>
                    <a:lnTo>
                      <a:pt x="28575" y="104775"/>
                    </a:lnTo>
                    <a:lnTo>
                      <a:pt x="57150" y="104775"/>
                    </a:lnTo>
                    <a:lnTo>
                      <a:pt x="57150" y="76200"/>
                    </a:lnTo>
                    <a:close/>
                    <a:moveTo>
                      <a:pt x="114300" y="28575"/>
                    </a:moveTo>
                    <a:lnTo>
                      <a:pt x="85725" y="28575"/>
                    </a:lnTo>
                    <a:lnTo>
                      <a:pt x="85725" y="57150"/>
                    </a:lnTo>
                    <a:lnTo>
                      <a:pt x="114300" y="57150"/>
                    </a:lnTo>
                    <a:lnTo>
                      <a:pt x="114300" y="28575"/>
                    </a:lnTo>
                    <a:close/>
                    <a:moveTo>
                      <a:pt x="114300" y="76200"/>
                    </a:moveTo>
                    <a:lnTo>
                      <a:pt x="85725" y="76200"/>
                    </a:lnTo>
                    <a:lnTo>
                      <a:pt x="85725" y="104775"/>
                    </a:lnTo>
                    <a:lnTo>
                      <a:pt x="114300" y="104775"/>
                    </a:lnTo>
                    <a:lnTo>
                      <a:pt x="114300" y="76200"/>
                    </a:lnTo>
                    <a:close/>
                  </a:path>
                </a:pathLst>
              </a:custGeom>
              <a:noFill/>
              <a:ln w="31750" cap="flat">
                <a:solidFill>
                  <a:schemeClr val="tx1"/>
                </a:solidFill>
                <a:prstDash val="solid"/>
                <a:miter/>
              </a:ln>
            </p:spPr>
            <p:txBody>
              <a:bodyPr/>
              <a:lstStyle/>
              <a:p>
                <a:pPr defTabSz="932418">
                  <a:defRPr/>
                </a:pPr>
                <a:endParaRPr lang="en-US" sz="1836" dirty="0">
                  <a:solidFill>
                    <a:srgbClr val="000000"/>
                  </a:solidFill>
                  <a:latin typeface="Segoe UI"/>
                </a:endParaRPr>
              </a:p>
            </p:txBody>
          </p:sp>
        </p:grpSp>
      </p:grpSp>
      <p:cxnSp>
        <p:nvCxnSpPr>
          <p:cNvPr id="67" name="Straight Connector 28">
            <a:extLst>
              <a:ext uri="{FF2B5EF4-FFF2-40B4-BE49-F238E27FC236}">
                <a16:creationId xmlns:a16="http://schemas.microsoft.com/office/drawing/2014/main" id="{75DEAC71-CB43-4690-BB9C-93C2B239E5D1}"/>
              </a:ext>
            </a:extLst>
          </p:cNvPr>
          <p:cNvCxnSpPr>
            <a:cxnSpLocks/>
          </p:cNvCxnSpPr>
          <p:nvPr/>
        </p:nvCxnSpPr>
        <p:spPr>
          <a:xfrm>
            <a:off x="483200" y="5903492"/>
            <a:ext cx="11495258" cy="0"/>
          </a:xfrm>
          <a:prstGeom prst="lin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29">
            <a:extLst>
              <a:ext uri="{FF2B5EF4-FFF2-40B4-BE49-F238E27FC236}">
                <a16:creationId xmlns:a16="http://schemas.microsoft.com/office/drawing/2014/main" id="{D24154C5-2DAE-49C8-A5E3-D167773FA49E}"/>
              </a:ext>
            </a:extLst>
          </p:cNvPr>
          <p:cNvSpPr/>
          <p:nvPr/>
        </p:nvSpPr>
        <p:spPr>
          <a:xfrm>
            <a:off x="3530379" y="5521682"/>
            <a:ext cx="5375573" cy="718780"/>
          </a:xfrm>
          <a:prstGeom prst="rect">
            <a:avLst/>
          </a:prstGeom>
          <a:solidFill>
            <a:srgbClr val="E6E6E6"/>
          </a:solidFill>
        </p:spPr>
        <p:txBody>
          <a:bodyPr wrap="square" anchor="ctr">
            <a:noAutofit/>
          </a:bodyPr>
          <a:lstStyle/>
          <a:p>
            <a:pPr algn="ctr" defTabSz="914224">
              <a:defRPr/>
            </a:pPr>
            <a:endParaRPr lang="en-US" sz="2400" kern="0" spc="-30" dirty="0">
              <a:gradFill>
                <a:gsLst>
                  <a:gs pos="1250">
                    <a:srgbClr val="D83B01"/>
                  </a:gs>
                  <a:gs pos="100000">
                    <a:srgbClr val="D83B01"/>
                  </a:gs>
                </a:gsLst>
                <a:lin ang="5400000" scaled="0"/>
              </a:gradFill>
              <a:latin typeface="Segoe UI Light"/>
              <a:cs typeface="Segoe UI Semibold" panose="020B0702040204020203" pitchFamily="34" charset="0"/>
            </a:endParaRPr>
          </a:p>
        </p:txBody>
      </p:sp>
      <p:sp>
        <p:nvSpPr>
          <p:cNvPr id="69" name="Rectangle 30">
            <a:extLst>
              <a:ext uri="{FF2B5EF4-FFF2-40B4-BE49-F238E27FC236}">
                <a16:creationId xmlns:a16="http://schemas.microsoft.com/office/drawing/2014/main" id="{0D5ED351-95A0-4457-82CC-F74ED780F0BB}"/>
              </a:ext>
            </a:extLst>
          </p:cNvPr>
          <p:cNvSpPr/>
          <p:nvPr/>
        </p:nvSpPr>
        <p:spPr>
          <a:xfrm>
            <a:off x="3396061" y="5509599"/>
            <a:ext cx="5644354" cy="718780"/>
          </a:xfrm>
          <a:prstGeom prst="rect">
            <a:avLst/>
          </a:prstGeom>
          <a:noFill/>
        </p:spPr>
        <p:txBody>
          <a:bodyPr wrap="square" anchor="ctr">
            <a:noAutofit/>
          </a:bodyPr>
          <a:lstStyle/>
          <a:p>
            <a:pPr algn="ctr" defTabSz="914224">
              <a:defRPr/>
            </a:pPr>
            <a:r>
              <a:rPr lang="en-US" sz="2000" kern="0" spc="-30" dirty="0">
                <a:gradFill>
                  <a:gsLst>
                    <a:gs pos="97872">
                      <a:schemeClr val="tx1"/>
                    </a:gs>
                    <a:gs pos="76000">
                      <a:schemeClr val="tx1"/>
                    </a:gs>
                  </a:gsLst>
                  <a:lin ang="5400000" scaled="0"/>
                </a:gradFill>
                <a:cs typeface="Segoe UI Semibold" panose="020B0702040204020203" pitchFamily="34" charset="0"/>
              </a:rPr>
              <a:t>Protect your work with enterprise grade</a:t>
            </a:r>
          </a:p>
          <a:p>
            <a:pPr algn="ctr" defTabSz="914224">
              <a:defRPr/>
            </a:pPr>
            <a:r>
              <a:rPr lang="en-US" sz="2000" kern="0" spc="-30" dirty="0">
                <a:gradFill>
                  <a:gsLst>
                    <a:gs pos="97872">
                      <a:schemeClr val="tx1"/>
                    </a:gs>
                    <a:gs pos="76000">
                      <a:schemeClr val="tx1"/>
                    </a:gs>
                  </a:gsLst>
                  <a:lin ang="5400000" scaled="0"/>
                </a:gradFill>
                <a:cs typeface="Segoe UI Semibold" panose="020B0702040204020203" pitchFamily="34" charset="0"/>
              </a:rPr>
              <a:t>security and compliance</a:t>
            </a:r>
          </a:p>
        </p:txBody>
      </p:sp>
      <p:grpSp>
        <p:nvGrpSpPr>
          <p:cNvPr id="70" name="Group 31">
            <a:extLst>
              <a:ext uri="{FF2B5EF4-FFF2-40B4-BE49-F238E27FC236}">
                <a16:creationId xmlns:a16="http://schemas.microsoft.com/office/drawing/2014/main" id="{2D3473B1-C310-4A21-AE86-7AED6830EBAE}"/>
              </a:ext>
            </a:extLst>
          </p:cNvPr>
          <p:cNvGrpSpPr/>
          <p:nvPr/>
        </p:nvGrpSpPr>
        <p:grpSpPr>
          <a:xfrm>
            <a:off x="10077523" y="2733317"/>
            <a:ext cx="1250238" cy="1250238"/>
            <a:chOff x="7057232" y="2722128"/>
            <a:chExt cx="1250238" cy="1250238"/>
          </a:xfrm>
        </p:grpSpPr>
        <p:sp>
          <p:nvSpPr>
            <p:cNvPr id="71" name="Oval 32">
              <a:extLst>
                <a:ext uri="{FF2B5EF4-FFF2-40B4-BE49-F238E27FC236}">
                  <a16:creationId xmlns:a16="http://schemas.microsoft.com/office/drawing/2014/main" id="{AF9D2190-E086-4E91-88D0-AA22766301F3}"/>
                </a:ext>
              </a:extLst>
            </p:cNvPr>
            <p:cNvSpPr/>
            <p:nvPr/>
          </p:nvSpPr>
          <p:spPr bwMode="auto">
            <a:xfrm>
              <a:off x="7057232" y="2722128"/>
              <a:ext cx="1250238" cy="1250238"/>
            </a:xfrm>
            <a:prstGeom prst="ellipse">
              <a:avLst/>
            </a:prstGeom>
            <a:solidFill>
              <a:schemeClr val="bg1"/>
            </a:solidFill>
            <a:ln w="19050"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aphic 381">
              <a:extLst>
                <a:ext uri="{FF2B5EF4-FFF2-40B4-BE49-F238E27FC236}">
                  <a16:creationId xmlns:a16="http://schemas.microsoft.com/office/drawing/2014/main" id="{E40AE8DA-A8BC-4078-89E4-8620E80DFAD1}"/>
                </a:ext>
              </a:extLst>
            </p:cNvPr>
            <p:cNvGrpSpPr>
              <a:grpSpLocks noChangeAspect="1"/>
            </p:cNvGrpSpPr>
            <p:nvPr/>
          </p:nvGrpSpPr>
          <p:grpSpPr>
            <a:xfrm>
              <a:off x="7396906" y="3062755"/>
              <a:ext cx="570891" cy="568984"/>
              <a:chOff x="6089652" y="3373438"/>
              <a:chExt cx="247880" cy="247052"/>
            </a:xfrm>
          </p:grpSpPr>
          <p:sp>
            <p:nvSpPr>
              <p:cNvPr id="73" name="Freeform: Shape 37">
                <a:extLst>
                  <a:ext uri="{FF2B5EF4-FFF2-40B4-BE49-F238E27FC236}">
                    <a16:creationId xmlns:a16="http://schemas.microsoft.com/office/drawing/2014/main" id="{9033F81E-3494-4B96-B5FA-73C8E4FE7995}"/>
                  </a:ext>
                </a:extLst>
              </p:cNvPr>
              <p:cNvSpPr/>
              <p:nvPr/>
            </p:nvSpPr>
            <p:spPr>
              <a:xfrm>
                <a:off x="6089652" y="3373438"/>
                <a:ext cx="190500" cy="142875"/>
              </a:xfrm>
              <a:custGeom>
                <a:avLst/>
                <a:gdLst/>
                <a:ahLst/>
                <a:cxnLst/>
                <a:rect l="0" t="0" r="0" b="0"/>
                <a:pathLst>
                  <a:path w="190500" h="142875">
                    <a:moveTo>
                      <a:pt x="156210" y="27623"/>
                    </a:moveTo>
                    <a:lnTo>
                      <a:pt x="171450" y="58103"/>
                    </a:lnTo>
                    <a:moveTo>
                      <a:pt x="145733" y="25718"/>
                    </a:moveTo>
                    <a:lnTo>
                      <a:pt x="125730" y="47625"/>
                    </a:lnTo>
                    <a:moveTo>
                      <a:pt x="38100" y="114300"/>
                    </a:moveTo>
                    <a:lnTo>
                      <a:pt x="58103" y="114300"/>
                    </a:lnTo>
                    <a:moveTo>
                      <a:pt x="77153" y="19050"/>
                    </a:moveTo>
                    <a:lnTo>
                      <a:pt x="83820" y="65723"/>
                    </a:lnTo>
                    <a:moveTo>
                      <a:pt x="19050" y="58103"/>
                    </a:moveTo>
                    <a:lnTo>
                      <a:pt x="84773" y="65723"/>
                    </a:lnTo>
                    <a:moveTo>
                      <a:pt x="25718" y="105728"/>
                    </a:moveTo>
                    <a:lnTo>
                      <a:pt x="12383" y="65723"/>
                    </a:lnTo>
                    <a:moveTo>
                      <a:pt x="59055" y="142875"/>
                    </a:moveTo>
                    <a:cubicBezTo>
                      <a:pt x="60008" y="142875"/>
                      <a:pt x="60960" y="142875"/>
                      <a:pt x="61913" y="142875"/>
                    </a:cubicBezTo>
                    <a:cubicBezTo>
                      <a:pt x="75248" y="142875"/>
                      <a:pt x="85725" y="132398"/>
                      <a:pt x="85725" y="119063"/>
                    </a:cubicBezTo>
                    <a:cubicBezTo>
                      <a:pt x="85725" y="105728"/>
                      <a:pt x="75248" y="95250"/>
                      <a:pt x="62865" y="95250"/>
                    </a:cubicBezTo>
                    <a:cubicBezTo>
                      <a:pt x="62865" y="95250"/>
                      <a:pt x="61913" y="95250"/>
                      <a:pt x="61913" y="95250"/>
                    </a:cubicBezTo>
                    <a:moveTo>
                      <a:pt x="166688" y="95250"/>
                    </a:moveTo>
                    <a:cubicBezTo>
                      <a:pt x="153353" y="95250"/>
                      <a:pt x="142875" y="105728"/>
                      <a:pt x="142875" y="119063"/>
                    </a:cubicBezTo>
                    <a:cubicBezTo>
                      <a:pt x="142875" y="132398"/>
                      <a:pt x="153353" y="142875"/>
                      <a:pt x="166688" y="142875"/>
                    </a:cubicBezTo>
                    <a:cubicBezTo>
                      <a:pt x="180023" y="142875"/>
                      <a:pt x="190500" y="132398"/>
                      <a:pt x="190500" y="119063"/>
                    </a:cubicBezTo>
                    <a:cubicBezTo>
                      <a:pt x="190500" y="105728"/>
                      <a:pt x="180023" y="95250"/>
                      <a:pt x="166688" y="95250"/>
                    </a:cubicBezTo>
                    <a:close/>
                    <a:moveTo>
                      <a:pt x="149543" y="101918"/>
                    </a:moveTo>
                    <a:lnTo>
                      <a:pt x="101918" y="54293"/>
                    </a:lnTo>
                    <a:moveTo>
                      <a:pt x="142875" y="119063"/>
                    </a:moveTo>
                    <a:lnTo>
                      <a:pt x="85725" y="119063"/>
                    </a:lnTo>
                    <a:moveTo>
                      <a:pt x="161925" y="95250"/>
                    </a:moveTo>
                    <a:lnTo>
                      <a:pt x="153353" y="50483"/>
                    </a:lnTo>
                    <a:moveTo>
                      <a:pt x="76200" y="0"/>
                    </a:moveTo>
                    <a:cubicBezTo>
                      <a:pt x="70485" y="0"/>
                      <a:pt x="66675" y="3810"/>
                      <a:pt x="66675" y="9525"/>
                    </a:cubicBezTo>
                    <a:cubicBezTo>
                      <a:pt x="66675" y="15240"/>
                      <a:pt x="70485" y="19050"/>
                      <a:pt x="76200" y="19050"/>
                    </a:cubicBezTo>
                    <a:cubicBezTo>
                      <a:pt x="81915" y="19050"/>
                      <a:pt x="85725" y="15240"/>
                      <a:pt x="85725" y="9525"/>
                    </a:cubicBezTo>
                    <a:cubicBezTo>
                      <a:pt x="85725" y="3810"/>
                      <a:pt x="81915" y="0"/>
                      <a:pt x="76200" y="0"/>
                    </a:cubicBezTo>
                    <a:close/>
                    <a:moveTo>
                      <a:pt x="9525" y="47625"/>
                    </a:moveTo>
                    <a:cubicBezTo>
                      <a:pt x="3810" y="47625"/>
                      <a:pt x="0" y="51435"/>
                      <a:pt x="0" y="57150"/>
                    </a:cubicBezTo>
                    <a:cubicBezTo>
                      <a:pt x="0" y="62865"/>
                      <a:pt x="3810" y="66675"/>
                      <a:pt x="9525" y="66675"/>
                    </a:cubicBezTo>
                    <a:cubicBezTo>
                      <a:pt x="15240" y="66675"/>
                      <a:pt x="19050" y="62865"/>
                      <a:pt x="19050" y="57150"/>
                    </a:cubicBezTo>
                    <a:cubicBezTo>
                      <a:pt x="19050" y="51435"/>
                      <a:pt x="15240" y="47625"/>
                      <a:pt x="9525" y="47625"/>
                    </a:cubicBezTo>
                    <a:close/>
                    <a:moveTo>
                      <a:pt x="28575" y="104775"/>
                    </a:moveTo>
                    <a:cubicBezTo>
                      <a:pt x="22860" y="104775"/>
                      <a:pt x="19050" y="108585"/>
                      <a:pt x="19050" y="114300"/>
                    </a:cubicBezTo>
                    <a:cubicBezTo>
                      <a:pt x="19050" y="120015"/>
                      <a:pt x="22860" y="123825"/>
                      <a:pt x="28575" y="123825"/>
                    </a:cubicBezTo>
                    <a:cubicBezTo>
                      <a:pt x="34290" y="123825"/>
                      <a:pt x="38100" y="120015"/>
                      <a:pt x="38100" y="114300"/>
                    </a:cubicBezTo>
                    <a:cubicBezTo>
                      <a:pt x="38100" y="108585"/>
                      <a:pt x="34290" y="104775"/>
                      <a:pt x="28575" y="104775"/>
                    </a:cubicBezTo>
                    <a:close/>
                    <a:moveTo>
                      <a:pt x="32385" y="105728"/>
                    </a:moveTo>
                    <a:lnTo>
                      <a:pt x="72390" y="18098"/>
                    </a:lnTo>
                    <a:moveTo>
                      <a:pt x="152400" y="9525"/>
                    </a:moveTo>
                    <a:cubicBezTo>
                      <a:pt x="146685" y="9525"/>
                      <a:pt x="142875" y="13335"/>
                      <a:pt x="142875" y="19050"/>
                    </a:cubicBezTo>
                    <a:cubicBezTo>
                      <a:pt x="142875" y="24765"/>
                      <a:pt x="146685" y="28575"/>
                      <a:pt x="152400" y="28575"/>
                    </a:cubicBezTo>
                    <a:cubicBezTo>
                      <a:pt x="158115" y="28575"/>
                      <a:pt x="161925" y="24765"/>
                      <a:pt x="161925" y="19050"/>
                    </a:cubicBezTo>
                    <a:cubicBezTo>
                      <a:pt x="161925" y="13335"/>
                      <a:pt x="158115" y="9525"/>
                      <a:pt x="152400" y="9525"/>
                    </a:cubicBezTo>
                    <a:close/>
                    <a:moveTo>
                      <a:pt x="85725" y="10478"/>
                    </a:moveTo>
                    <a:lnTo>
                      <a:pt x="142875" y="18098"/>
                    </a:lnTo>
                  </a:path>
                </a:pathLst>
              </a:custGeom>
              <a:noFill/>
              <a:ln w="31750" cap="flat">
                <a:solidFill>
                  <a:srgbClr val="F05A28"/>
                </a:solidFill>
                <a:prstDash val="solid"/>
                <a:miter/>
              </a:ln>
            </p:spPr>
            <p:txBody>
              <a:bodyPr/>
              <a:lstStyle/>
              <a:p>
                <a:endParaRPr lang="en-US" sz="1765" dirty="0"/>
              </a:p>
            </p:txBody>
          </p:sp>
          <p:sp>
            <p:nvSpPr>
              <p:cNvPr id="74" name="Freeform: Shape 38">
                <a:extLst>
                  <a:ext uri="{FF2B5EF4-FFF2-40B4-BE49-F238E27FC236}">
                    <a16:creationId xmlns:a16="http://schemas.microsoft.com/office/drawing/2014/main" id="{6228AF5D-AEDB-4C5C-86B1-2A7AEE84D39E}"/>
                  </a:ext>
                </a:extLst>
              </p:cNvPr>
              <p:cNvSpPr/>
              <p:nvPr/>
            </p:nvSpPr>
            <p:spPr>
              <a:xfrm>
                <a:off x="6147032" y="3420465"/>
                <a:ext cx="190500" cy="200025"/>
              </a:xfrm>
              <a:custGeom>
                <a:avLst/>
                <a:gdLst/>
                <a:ahLst/>
                <a:cxnLst/>
                <a:rect l="0" t="0" r="0" b="0"/>
                <a:pathLst>
                  <a:path w="190500" h="200025">
                    <a:moveTo>
                      <a:pt x="130260" y="131089"/>
                    </a:moveTo>
                    <a:cubicBezTo>
                      <a:pt x="100733" y="160617"/>
                      <a:pt x="52155" y="160617"/>
                      <a:pt x="22628" y="131089"/>
                    </a:cubicBezTo>
                    <a:cubicBezTo>
                      <a:pt x="-6900" y="101562"/>
                      <a:pt x="-7852" y="52984"/>
                      <a:pt x="21675" y="22504"/>
                    </a:cubicBezTo>
                    <a:cubicBezTo>
                      <a:pt x="51203" y="-7976"/>
                      <a:pt x="99780" y="-7023"/>
                      <a:pt x="129308" y="22504"/>
                    </a:cubicBezTo>
                    <a:cubicBezTo>
                      <a:pt x="158835" y="52032"/>
                      <a:pt x="159788" y="100609"/>
                      <a:pt x="130260" y="131089"/>
                    </a:cubicBezTo>
                    <a:close/>
                    <a:moveTo>
                      <a:pt x="199793" y="200622"/>
                    </a:moveTo>
                    <a:lnTo>
                      <a:pt x="130260" y="131089"/>
                    </a:lnTo>
                  </a:path>
                </a:pathLst>
              </a:custGeom>
              <a:noFill/>
              <a:ln w="31750" cap="flat">
                <a:solidFill>
                  <a:srgbClr val="231F20"/>
                </a:solidFill>
                <a:prstDash val="solid"/>
                <a:miter/>
              </a:ln>
            </p:spPr>
            <p:txBody>
              <a:bodyPr/>
              <a:lstStyle/>
              <a:p>
                <a:endParaRPr lang="en-US" sz="1765" dirty="0"/>
              </a:p>
            </p:txBody>
          </p:sp>
        </p:grpSp>
      </p:grpSp>
      <p:grpSp>
        <p:nvGrpSpPr>
          <p:cNvPr id="75" name="Group 1">
            <a:extLst>
              <a:ext uri="{FF2B5EF4-FFF2-40B4-BE49-F238E27FC236}">
                <a16:creationId xmlns:a16="http://schemas.microsoft.com/office/drawing/2014/main" id="{458E7378-4FA6-478F-A3A2-CAAB127EC0ED}"/>
              </a:ext>
            </a:extLst>
          </p:cNvPr>
          <p:cNvGrpSpPr/>
          <p:nvPr/>
        </p:nvGrpSpPr>
        <p:grpSpPr>
          <a:xfrm>
            <a:off x="7057232" y="2722128"/>
            <a:ext cx="1250238" cy="1250238"/>
            <a:chOff x="7057232" y="2722128"/>
            <a:chExt cx="1250238" cy="1250238"/>
          </a:xfrm>
        </p:grpSpPr>
        <p:sp>
          <p:nvSpPr>
            <p:cNvPr id="76" name="Oval 43">
              <a:extLst>
                <a:ext uri="{FF2B5EF4-FFF2-40B4-BE49-F238E27FC236}">
                  <a16:creationId xmlns:a16="http://schemas.microsoft.com/office/drawing/2014/main" id="{2A985036-5BC3-49D0-B4D3-D42ED2C25316}"/>
                </a:ext>
              </a:extLst>
            </p:cNvPr>
            <p:cNvSpPr/>
            <p:nvPr/>
          </p:nvSpPr>
          <p:spPr bwMode="auto">
            <a:xfrm>
              <a:off x="7057232" y="2722128"/>
              <a:ext cx="1250238" cy="1250238"/>
            </a:xfrm>
            <a:prstGeom prst="ellipse">
              <a:avLst/>
            </a:prstGeom>
            <a:solidFill>
              <a:schemeClr val="bg1"/>
            </a:solidFill>
            <a:ln w="19050"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39">
              <a:extLst>
                <a:ext uri="{FF2B5EF4-FFF2-40B4-BE49-F238E27FC236}">
                  <a16:creationId xmlns:a16="http://schemas.microsoft.com/office/drawing/2014/main" id="{147B496F-1929-4E82-9A1C-E35295E4E9DA}"/>
                </a:ext>
              </a:extLst>
            </p:cNvPr>
            <p:cNvGrpSpPr/>
            <p:nvPr/>
          </p:nvGrpSpPr>
          <p:grpSpPr>
            <a:xfrm>
              <a:off x="7423350" y="3081613"/>
              <a:ext cx="518000" cy="549712"/>
              <a:chOff x="6305974" y="2485667"/>
              <a:chExt cx="466725" cy="495300"/>
            </a:xfrm>
          </p:grpSpPr>
          <p:pic>
            <p:nvPicPr>
              <p:cNvPr id="78" name="Picture 42">
                <a:extLst>
                  <a:ext uri="{FF2B5EF4-FFF2-40B4-BE49-F238E27FC236}">
                    <a16:creationId xmlns:a16="http://schemas.microsoft.com/office/drawing/2014/main" id="{8D642B23-E44D-41E1-97C0-C56F4924874F}"/>
                  </a:ext>
                </a:extLst>
              </p:cNvPr>
              <p:cNvPicPr>
                <a:picLocks noChangeAspect="1"/>
              </p:cNvPicPr>
              <p:nvPr/>
            </p:nvPicPr>
            <p:blipFill>
              <a:blip r:embed="rId3"/>
              <a:stretch>
                <a:fillRect/>
              </a:stretch>
            </p:blipFill>
            <p:spPr>
              <a:xfrm>
                <a:off x="6305974" y="2485667"/>
                <a:ext cx="466725" cy="495300"/>
              </a:xfrm>
              <a:prstGeom prst="rect">
                <a:avLst/>
              </a:prstGeom>
            </p:spPr>
          </p:pic>
          <p:pic>
            <p:nvPicPr>
              <p:cNvPr id="79" name="Picture 44">
                <a:extLst>
                  <a:ext uri="{FF2B5EF4-FFF2-40B4-BE49-F238E27FC236}">
                    <a16:creationId xmlns:a16="http://schemas.microsoft.com/office/drawing/2014/main" id="{4FE15AF2-C820-42D6-963A-6F74D3982415}"/>
                  </a:ext>
                </a:extLst>
              </p:cNvPr>
              <p:cNvPicPr>
                <a:picLocks noChangeAspect="1"/>
              </p:cNvPicPr>
              <p:nvPr/>
            </p:nvPicPr>
            <p:blipFill>
              <a:blip r:embed="rId4"/>
              <a:stretch>
                <a:fillRect/>
              </a:stretch>
            </p:blipFill>
            <p:spPr>
              <a:xfrm>
                <a:off x="6370049" y="2564646"/>
                <a:ext cx="355511" cy="366979"/>
              </a:xfrm>
              <a:prstGeom prst="rect">
                <a:avLst/>
              </a:prstGeom>
            </p:spPr>
          </p:pic>
        </p:grpSp>
      </p:grpSp>
      <p:sp>
        <p:nvSpPr>
          <p:cNvPr id="80" name="Title 5">
            <a:extLst>
              <a:ext uri="{FF2B5EF4-FFF2-40B4-BE49-F238E27FC236}">
                <a16:creationId xmlns:a16="http://schemas.microsoft.com/office/drawing/2014/main" id="{8B1B21EA-801D-45F3-A38B-7FEB24A54292}"/>
              </a:ext>
            </a:extLst>
          </p:cNvPr>
          <p:cNvSpPr txBox="1">
            <a:spLocks/>
          </p:cNvSpPr>
          <p:nvPr/>
        </p:nvSpPr>
        <p:spPr>
          <a:xfrm>
            <a:off x="0" y="365125"/>
            <a:ext cx="99917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r>
              <a:rPr lang="en-US" sz="4300" kern="0">
                <a:solidFill>
                  <a:schemeClr val="accent5"/>
                </a:solidFill>
                <a:cs typeface="Segoe UI" panose="020B0502040204020203" pitchFamily="34" charset="0"/>
              </a:rPr>
              <a:t>OneDrive with Office 365</a:t>
            </a:r>
            <a:br>
              <a:rPr lang="en-US"/>
            </a:br>
            <a:r>
              <a:rPr lang="en-US" sz="2800"/>
              <a:t>Share and work together on all your files</a:t>
            </a:r>
            <a:endParaRPr lang="en-US" sz="2800" dirty="0"/>
          </a:p>
        </p:txBody>
      </p:sp>
    </p:spTree>
    <p:extLst>
      <p:ext uri="{BB962C8B-B14F-4D97-AF65-F5344CB8AC3E}">
        <p14:creationId xmlns:p14="http://schemas.microsoft.com/office/powerpoint/2010/main" val="238222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4" presetClass="path" presetSubtype="0" decel="100000" fill="hold" grpId="1" nodeType="withEffect">
                                  <p:stCondLst>
                                    <p:cond delay="100"/>
                                  </p:stCondLst>
                                  <p:childTnLst>
                                    <p:animMotion origin="layout" path="M -1.2867E-6 0.02632 L -1.2867E-6 3.99455E-6 " pathEditMode="relative" rAng="0" ptsTypes="AA">
                                      <p:cBhvr>
                                        <p:cTn id="9" dur="500" fill="hold"/>
                                        <p:tgtEl>
                                          <p:spTgt spid="55"/>
                                        </p:tgtEl>
                                        <p:attrNameLst>
                                          <p:attrName>ppt_x</p:attrName>
                                          <p:attrName>ppt_y</p:attrName>
                                        </p:attrNameLst>
                                      </p:cBhvr>
                                      <p:rCtr x="0" y="-1316"/>
                                    </p:animMotion>
                                  </p:childTnLst>
                                </p:cTn>
                              </p:par>
                              <p:par>
                                <p:cTn id="10" presetID="10" presetClass="entr" presetSubtype="0"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4" presetClass="path" presetSubtype="0" decel="100000" fill="hold" grpId="1" nodeType="withEffect">
                                  <p:stCondLst>
                                    <p:cond delay="200"/>
                                  </p:stCondLst>
                                  <p:childTnLst>
                                    <p:animMotion origin="layout" path="M 3.27291E-6 0.02632 L 3.27291E-6 3.10486E-6 " pathEditMode="relative" rAng="0" ptsTypes="AA">
                                      <p:cBhvr>
                                        <p:cTn id="14" dur="500" fill="hold"/>
                                        <p:tgtEl>
                                          <p:spTgt spid="27"/>
                                        </p:tgtEl>
                                        <p:attrNameLst>
                                          <p:attrName>ppt_x</p:attrName>
                                          <p:attrName>ppt_y</p:attrName>
                                        </p:attrNameLst>
                                      </p:cBhvr>
                                      <p:rCtr x="0" y="-1316"/>
                                    </p:animMotion>
                                  </p:childTnLst>
                                </p:cTn>
                              </p:par>
                              <p:par>
                                <p:cTn id="15" presetID="10" presetClass="entr" presetSubtype="0" fill="hold" grpId="0" nodeType="withEffect">
                                  <p:stCondLst>
                                    <p:cond delay="3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4" presetClass="path" presetSubtype="0" decel="100000" fill="hold" grpId="1" nodeType="withEffect">
                                  <p:stCondLst>
                                    <p:cond delay="300"/>
                                  </p:stCondLst>
                                  <p:childTnLst>
                                    <p:animMotion origin="layout" path="M -2.11131E-6 0.02632 L -2.11131E-6 3.10486E-6 " pathEditMode="relative" rAng="0" ptsTypes="AA">
                                      <p:cBhvr>
                                        <p:cTn id="19" dur="500" fill="hold"/>
                                        <p:tgtEl>
                                          <p:spTgt spid="54"/>
                                        </p:tgtEl>
                                        <p:attrNameLst>
                                          <p:attrName>ppt_x</p:attrName>
                                          <p:attrName>ppt_y</p:attrName>
                                        </p:attrNameLst>
                                      </p:cBhvr>
                                      <p:rCtr x="0" y="-1316"/>
                                    </p:animMotion>
                                  </p:childTnLst>
                                </p:cTn>
                              </p:par>
                              <p:par>
                                <p:cTn id="20" presetID="10" presetClass="entr" presetSubtype="0" fill="hold" grpId="0" nodeType="withEffect">
                                  <p:stCondLst>
                                    <p:cond delay="4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64" presetClass="path" presetSubtype="0" decel="100000" fill="hold" grpId="1" nodeType="withEffect">
                                  <p:stCondLst>
                                    <p:cond delay="400"/>
                                  </p:stCondLst>
                                  <p:childTnLst>
                                    <p:animMotion origin="layout" path="M 1.25096E-7 0.02632 L 1.25096E-7 4.14889E-6 " pathEditMode="relative" rAng="0" ptsTypes="AA">
                                      <p:cBhvr>
                                        <p:cTn id="24" dur="500" fill="hold"/>
                                        <p:tgtEl>
                                          <p:spTgt spid="53"/>
                                        </p:tgtEl>
                                        <p:attrNameLst>
                                          <p:attrName>ppt_x</p:attrName>
                                          <p:attrName>ppt_y</p:attrName>
                                        </p:attrNameLst>
                                      </p:cBhvr>
                                      <p:rCtr x="0" y="-1316"/>
                                    </p:animMotion>
                                  </p:childTnLst>
                                </p:cTn>
                              </p:par>
                              <p:par>
                                <p:cTn id="25" presetID="53" presetClass="entr" presetSubtype="16"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400" fill="hold"/>
                                        <p:tgtEl>
                                          <p:spTgt spid="56"/>
                                        </p:tgtEl>
                                        <p:attrNameLst>
                                          <p:attrName>ppt_w</p:attrName>
                                        </p:attrNameLst>
                                      </p:cBhvr>
                                      <p:tavLst>
                                        <p:tav tm="0">
                                          <p:val>
                                            <p:fltVal val="0"/>
                                          </p:val>
                                        </p:tav>
                                        <p:tav tm="100000">
                                          <p:val>
                                            <p:strVal val="#ppt_w"/>
                                          </p:val>
                                        </p:tav>
                                      </p:tavLst>
                                    </p:anim>
                                    <p:anim calcmode="lin" valueType="num">
                                      <p:cBhvr>
                                        <p:cTn id="28" dur="400" fill="hold"/>
                                        <p:tgtEl>
                                          <p:spTgt spid="56"/>
                                        </p:tgtEl>
                                        <p:attrNameLst>
                                          <p:attrName>ppt_h</p:attrName>
                                        </p:attrNameLst>
                                      </p:cBhvr>
                                      <p:tavLst>
                                        <p:tav tm="0">
                                          <p:val>
                                            <p:fltVal val="0"/>
                                          </p:val>
                                        </p:tav>
                                        <p:tav tm="100000">
                                          <p:val>
                                            <p:strVal val="#ppt_h"/>
                                          </p:val>
                                        </p:tav>
                                      </p:tavLst>
                                    </p:anim>
                                    <p:animEffect transition="in" filter="fade">
                                      <p:cBhvr>
                                        <p:cTn id="29" dur="400"/>
                                        <p:tgtEl>
                                          <p:spTgt spid="56"/>
                                        </p:tgtEl>
                                      </p:cBhvr>
                                    </p:animEffect>
                                  </p:childTnLst>
                                </p:cTn>
                              </p:par>
                              <p:par>
                                <p:cTn id="30" presetID="53" presetClass="entr" presetSubtype="16" fill="hold" nodeType="withEffect">
                                  <p:stCondLst>
                                    <p:cond delay="100"/>
                                  </p:stCondLst>
                                  <p:childTnLst>
                                    <p:set>
                                      <p:cBhvr>
                                        <p:cTn id="31" dur="1" fill="hold">
                                          <p:stCondLst>
                                            <p:cond delay="0"/>
                                          </p:stCondLst>
                                        </p:cTn>
                                        <p:tgtEl>
                                          <p:spTgt spid="62"/>
                                        </p:tgtEl>
                                        <p:attrNameLst>
                                          <p:attrName>style.visibility</p:attrName>
                                        </p:attrNameLst>
                                      </p:cBhvr>
                                      <p:to>
                                        <p:strVal val="visible"/>
                                      </p:to>
                                    </p:set>
                                    <p:anim calcmode="lin" valueType="num">
                                      <p:cBhvr>
                                        <p:cTn id="32" dur="400" fill="hold"/>
                                        <p:tgtEl>
                                          <p:spTgt spid="62"/>
                                        </p:tgtEl>
                                        <p:attrNameLst>
                                          <p:attrName>ppt_w</p:attrName>
                                        </p:attrNameLst>
                                      </p:cBhvr>
                                      <p:tavLst>
                                        <p:tav tm="0">
                                          <p:val>
                                            <p:fltVal val="0"/>
                                          </p:val>
                                        </p:tav>
                                        <p:tav tm="100000">
                                          <p:val>
                                            <p:strVal val="#ppt_w"/>
                                          </p:val>
                                        </p:tav>
                                      </p:tavLst>
                                    </p:anim>
                                    <p:anim calcmode="lin" valueType="num">
                                      <p:cBhvr>
                                        <p:cTn id="33" dur="400" fill="hold"/>
                                        <p:tgtEl>
                                          <p:spTgt spid="62"/>
                                        </p:tgtEl>
                                        <p:attrNameLst>
                                          <p:attrName>ppt_h</p:attrName>
                                        </p:attrNameLst>
                                      </p:cBhvr>
                                      <p:tavLst>
                                        <p:tav tm="0">
                                          <p:val>
                                            <p:fltVal val="0"/>
                                          </p:val>
                                        </p:tav>
                                        <p:tav tm="100000">
                                          <p:val>
                                            <p:strVal val="#ppt_h"/>
                                          </p:val>
                                        </p:tav>
                                      </p:tavLst>
                                    </p:anim>
                                    <p:animEffect transition="in" filter="fade">
                                      <p:cBhvr>
                                        <p:cTn id="34" dur="400"/>
                                        <p:tgtEl>
                                          <p:spTgt spid="62"/>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42" presetClass="path" presetSubtype="0" decel="100000" fill="hold" grpId="1" nodeType="withEffect">
                                  <p:stCondLst>
                                    <p:cond delay="250"/>
                                  </p:stCondLst>
                                  <p:childTnLst>
                                    <p:animMotion origin="layout" path="M 0 -2.96296E-6 L 0 -0.0544 " pathEditMode="relative" rAng="0" ptsTypes="AA">
                                      <p:cBhvr>
                                        <p:cTn id="39" dur="500" spd="-100000" fill="hold"/>
                                        <p:tgtEl>
                                          <p:spTgt spid="69"/>
                                        </p:tgtEl>
                                        <p:attrNameLst>
                                          <p:attrName>ppt_x</p:attrName>
                                          <p:attrName>ppt_y</p:attrName>
                                        </p:attrNameLst>
                                      </p:cBhvr>
                                      <p:rCtr x="0" y="-2731"/>
                                    </p:animMotion>
                                  </p:childTnLst>
                                </p:cTn>
                              </p:par>
                              <p:par>
                                <p:cTn id="40" presetID="10" presetClass="entr" presetSubtype="0"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par>
                                <p:cTn id="43" presetID="53" presetClass="entr" presetSubtype="16" fill="hold" nodeType="withEffect">
                                  <p:stCondLst>
                                    <p:cond delay="150"/>
                                  </p:stCondLst>
                                  <p:childTnLst>
                                    <p:set>
                                      <p:cBhvr>
                                        <p:cTn id="44" dur="1" fill="hold">
                                          <p:stCondLst>
                                            <p:cond delay="0"/>
                                          </p:stCondLst>
                                        </p:cTn>
                                        <p:tgtEl>
                                          <p:spTgt spid="75"/>
                                        </p:tgtEl>
                                        <p:attrNameLst>
                                          <p:attrName>style.visibility</p:attrName>
                                        </p:attrNameLst>
                                      </p:cBhvr>
                                      <p:to>
                                        <p:strVal val="visible"/>
                                      </p:to>
                                    </p:set>
                                    <p:anim calcmode="lin" valueType="num">
                                      <p:cBhvr>
                                        <p:cTn id="45" dur="400" fill="hold"/>
                                        <p:tgtEl>
                                          <p:spTgt spid="75"/>
                                        </p:tgtEl>
                                        <p:attrNameLst>
                                          <p:attrName>ppt_w</p:attrName>
                                        </p:attrNameLst>
                                      </p:cBhvr>
                                      <p:tavLst>
                                        <p:tav tm="0">
                                          <p:val>
                                            <p:fltVal val="0"/>
                                          </p:val>
                                        </p:tav>
                                        <p:tav tm="100000">
                                          <p:val>
                                            <p:strVal val="#ppt_w"/>
                                          </p:val>
                                        </p:tav>
                                      </p:tavLst>
                                    </p:anim>
                                    <p:anim calcmode="lin" valueType="num">
                                      <p:cBhvr>
                                        <p:cTn id="46" dur="400" fill="hold"/>
                                        <p:tgtEl>
                                          <p:spTgt spid="75"/>
                                        </p:tgtEl>
                                        <p:attrNameLst>
                                          <p:attrName>ppt_h</p:attrName>
                                        </p:attrNameLst>
                                      </p:cBhvr>
                                      <p:tavLst>
                                        <p:tav tm="0">
                                          <p:val>
                                            <p:fltVal val="0"/>
                                          </p:val>
                                        </p:tav>
                                        <p:tav tm="100000">
                                          <p:val>
                                            <p:strVal val="#ppt_h"/>
                                          </p:val>
                                        </p:tav>
                                      </p:tavLst>
                                    </p:anim>
                                    <p:animEffect transition="in" filter="fade">
                                      <p:cBhvr>
                                        <p:cTn id="47" dur="400"/>
                                        <p:tgtEl>
                                          <p:spTgt spid="75"/>
                                        </p:tgtEl>
                                      </p:cBhvr>
                                    </p:animEffect>
                                  </p:childTnLst>
                                </p:cTn>
                              </p:par>
                              <p:par>
                                <p:cTn id="48" presetID="53" presetClass="entr" presetSubtype="16" fill="hold" nodeType="withEffect">
                                  <p:stCondLst>
                                    <p:cond delay="200"/>
                                  </p:stCondLst>
                                  <p:childTnLst>
                                    <p:set>
                                      <p:cBhvr>
                                        <p:cTn id="49" dur="1" fill="hold">
                                          <p:stCondLst>
                                            <p:cond delay="0"/>
                                          </p:stCondLst>
                                        </p:cTn>
                                        <p:tgtEl>
                                          <p:spTgt spid="70"/>
                                        </p:tgtEl>
                                        <p:attrNameLst>
                                          <p:attrName>style.visibility</p:attrName>
                                        </p:attrNameLst>
                                      </p:cBhvr>
                                      <p:to>
                                        <p:strVal val="visible"/>
                                      </p:to>
                                    </p:set>
                                    <p:anim calcmode="lin" valueType="num">
                                      <p:cBhvr>
                                        <p:cTn id="50" dur="400" fill="hold"/>
                                        <p:tgtEl>
                                          <p:spTgt spid="70"/>
                                        </p:tgtEl>
                                        <p:attrNameLst>
                                          <p:attrName>ppt_w</p:attrName>
                                        </p:attrNameLst>
                                      </p:cBhvr>
                                      <p:tavLst>
                                        <p:tav tm="0">
                                          <p:val>
                                            <p:fltVal val="0"/>
                                          </p:val>
                                        </p:tav>
                                        <p:tav tm="100000">
                                          <p:val>
                                            <p:strVal val="#ppt_w"/>
                                          </p:val>
                                        </p:tav>
                                      </p:tavLst>
                                    </p:anim>
                                    <p:anim calcmode="lin" valueType="num">
                                      <p:cBhvr>
                                        <p:cTn id="51" dur="400" fill="hold"/>
                                        <p:tgtEl>
                                          <p:spTgt spid="70"/>
                                        </p:tgtEl>
                                        <p:attrNameLst>
                                          <p:attrName>ppt_h</p:attrName>
                                        </p:attrNameLst>
                                      </p:cBhvr>
                                      <p:tavLst>
                                        <p:tav tm="0">
                                          <p:val>
                                            <p:fltVal val="0"/>
                                          </p:val>
                                        </p:tav>
                                        <p:tav tm="100000">
                                          <p:val>
                                            <p:strVal val="#ppt_h"/>
                                          </p:val>
                                        </p:tav>
                                      </p:tavLst>
                                    </p:anim>
                                    <p:animEffect transition="in" filter="fade">
                                      <p:cBhvr>
                                        <p:cTn id="52"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53" grpId="0"/>
      <p:bldP spid="53" grpId="1"/>
      <p:bldP spid="54" grpId="0"/>
      <p:bldP spid="54" grpId="1"/>
      <p:bldP spid="55" grpId="0"/>
      <p:bldP spid="55" grpId="1"/>
      <p:bldP spid="69" grpId="0"/>
      <p:bldP spid="6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59438F72-6F0A-4D7B-B684-1AC94BF9ADF1}"/>
              </a:ext>
            </a:extLst>
          </p:cNvPr>
          <p:cNvSpPr/>
          <p:nvPr/>
        </p:nvSpPr>
        <p:spPr bwMode="auto">
          <a:xfrm>
            <a:off x="3017837" y="0"/>
            <a:ext cx="9418637"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9" name="Rectangle 1">
            <a:extLst>
              <a:ext uri="{FF2B5EF4-FFF2-40B4-BE49-F238E27FC236}">
                <a16:creationId xmlns:a16="http://schemas.microsoft.com/office/drawing/2014/main" id="{5799A6C8-2BC8-4922-AD0A-138C35DCDF50}"/>
              </a:ext>
            </a:extLst>
          </p:cNvPr>
          <p:cNvSpPr/>
          <p:nvPr/>
        </p:nvSpPr>
        <p:spPr>
          <a:xfrm>
            <a:off x="3132138" y="-19142533"/>
            <a:ext cx="4484626" cy="26014363"/>
          </a:xfrm>
          <a:prstGeom prst="rect">
            <a:avLst/>
          </a:prstGeom>
          <a:noFill/>
          <a:effectLst/>
        </p:spPr>
        <p:txBody>
          <a:bodyPr wrap="square">
            <a:noAutofit/>
          </a:bodyPr>
          <a:lstStyle/>
          <a:p>
            <a:pPr>
              <a:lnSpc>
                <a:spcPct val="90000"/>
              </a:lnSpc>
              <a:spcAft>
                <a:spcPts val="1800"/>
              </a:spcAft>
              <a:defRPr/>
            </a:pPr>
            <a:r>
              <a:rPr lang="en-US" sz="2000" b="1" dirty="0">
                <a:cs typeface="Segoe UI Light" charset="0"/>
              </a:rPr>
              <a:t>Team sites sync</a:t>
            </a:r>
          </a:p>
          <a:p>
            <a:pPr>
              <a:lnSpc>
                <a:spcPct val="90000"/>
              </a:lnSpc>
              <a:spcAft>
                <a:spcPts val="1800"/>
              </a:spcAft>
              <a:defRPr/>
            </a:pPr>
            <a:r>
              <a:rPr lang="en-US" sz="1600" dirty="0"/>
              <a:t>Mobile team sites support</a:t>
            </a:r>
          </a:p>
          <a:p>
            <a:pPr>
              <a:lnSpc>
                <a:spcPct val="90000"/>
              </a:lnSpc>
              <a:spcAft>
                <a:spcPts val="1800"/>
              </a:spcAft>
              <a:defRPr/>
            </a:pPr>
            <a:r>
              <a:rPr lang="en-US" sz="1600" dirty="0">
                <a:ea typeface="Segoe UI Light" charset="0"/>
                <a:cs typeface="Segoe UI Light" charset="0"/>
              </a:rPr>
              <a:t>Marquee select + design updates (mobile)</a:t>
            </a:r>
          </a:p>
          <a:p>
            <a:pPr>
              <a:lnSpc>
                <a:spcPct val="90000"/>
              </a:lnSpc>
              <a:spcAft>
                <a:spcPts val="1800"/>
              </a:spcAft>
              <a:defRPr/>
            </a:pPr>
            <a:r>
              <a:rPr lang="en-US" sz="1600" dirty="0">
                <a:ea typeface="Segoe UI Light" charset="0"/>
                <a:cs typeface="Segoe UI Light" charset="0"/>
              </a:rPr>
              <a:t>3D touch support</a:t>
            </a:r>
          </a:p>
          <a:p>
            <a:pPr>
              <a:lnSpc>
                <a:spcPct val="90000"/>
              </a:lnSpc>
              <a:spcAft>
                <a:spcPts val="1800"/>
              </a:spcAft>
              <a:defRPr/>
            </a:pPr>
            <a:r>
              <a:rPr lang="en-US" sz="2000" b="1" dirty="0">
                <a:cs typeface="Segoe UI Light" charset="0"/>
              </a:rPr>
              <a:t>Mobile Single Sign On </a:t>
            </a:r>
            <a:br>
              <a:rPr lang="en-US" sz="2000" b="1" dirty="0">
                <a:cs typeface="Segoe UI Light" charset="0"/>
              </a:rPr>
            </a:br>
            <a:r>
              <a:rPr lang="en-US" sz="2000" b="1" dirty="0">
                <a:cs typeface="Segoe UI Light" charset="0"/>
              </a:rPr>
              <a:t>(W/X/P/ON, Outlook, Skype </a:t>
            </a:r>
            <a:br>
              <a:rPr lang="en-US" sz="2000" b="1" dirty="0">
                <a:cs typeface="Segoe UI Light" charset="0"/>
              </a:rPr>
            </a:br>
            <a:r>
              <a:rPr lang="en-US" sz="2000" b="1" dirty="0">
                <a:cs typeface="Segoe UI Light" charset="0"/>
              </a:rPr>
              <a:t>for Business, SharePoint, ...)</a:t>
            </a:r>
          </a:p>
          <a:p>
            <a:pPr>
              <a:lnSpc>
                <a:spcPct val="90000"/>
              </a:lnSpc>
              <a:spcAft>
                <a:spcPts val="1800"/>
              </a:spcAft>
              <a:defRPr/>
            </a:pPr>
            <a:r>
              <a:rPr lang="en-US" sz="1600" dirty="0">
                <a:ea typeface="Segoe UI Light" charset="0"/>
                <a:cs typeface="Segoe UI Light" charset="0"/>
              </a:rPr>
              <a:t>Mobile On Prem support</a:t>
            </a:r>
          </a:p>
          <a:p>
            <a:pPr>
              <a:lnSpc>
                <a:spcPct val="90000"/>
              </a:lnSpc>
              <a:spcAft>
                <a:spcPts val="1800"/>
              </a:spcAft>
              <a:defRPr/>
            </a:pPr>
            <a:r>
              <a:rPr lang="en-US" sz="1600" dirty="0">
                <a:ea typeface="Segoe UI Light" charset="0"/>
                <a:cs typeface="Segoe UI Light" charset="0"/>
              </a:rPr>
              <a:t>Xbox One App</a:t>
            </a:r>
          </a:p>
          <a:p>
            <a:pPr>
              <a:lnSpc>
                <a:spcPct val="90000"/>
              </a:lnSpc>
              <a:spcAft>
                <a:spcPts val="1800"/>
              </a:spcAft>
              <a:defRPr/>
            </a:pPr>
            <a:r>
              <a:rPr lang="en-US" sz="1600" dirty="0">
                <a:ea typeface="Segoe UI Light" charset="0"/>
                <a:cs typeface="Segoe UI Light" charset="0"/>
              </a:rPr>
              <a:t>Conditional access for Sync (preview)</a:t>
            </a:r>
          </a:p>
          <a:p>
            <a:pPr>
              <a:lnSpc>
                <a:spcPct val="90000"/>
              </a:lnSpc>
              <a:spcAft>
                <a:spcPts val="1800"/>
              </a:spcAft>
              <a:defRPr/>
            </a:pPr>
            <a:r>
              <a:rPr lang="en-US" sz="1600" dirty="0">
                <a:ea typeface="Segoe UI Light" charset="0"/>
                <a:cs typeface="Segoe UI Light" charset="0"/>
              </a:rPr>
              <a:t>Location-</a:t>
            </a:r>
            <a:r>
              <a:rPr lang="en-US" sz="1600" dirty="0">
                <a:cs typeface="Segoe UI Light" charset="0"/>
              </a:rPr>
              <a:t>based CA (mobile)</a:t>
            </a:r>
          </a:p>
          <a:p>
            <a:pPr>
              <a:lnSpc>
                <a:spcPct val="90000"/>
              </a:lnSpc>
              <a:spcAft>
                <a:spcPts val="1800"/>
              </a:spcAft>
              <a:defRPr/>
            </a:pPr>
            <a:r>
              <a:rPr lang="en-US" sz="1600" dirty="0" err="1">
                <a:cs typeface="Segoe UI Light" charset="0"/>
              </a:rPr>
              <a:t>PowerLift</a:t>
            </a:r>
            <a:r>
              <a:rPr lang="en-US" sz="1600" dirty="0">
                <a:cs typeface="Segoe UI Light" charset="0"/>
              </a:rPr>
              <a:t> integration </a:t>
            </a:r>
          </a:p>
          <a:p>
            <a:pPr>
              <a:lnSpc>
                <a:spcPct val="90000"/>
              </a:lnSpc>
              <a:spcAft>
                <a:spcPts val="1800"/>
              </a:spcAft>
              <a:defRPr/>
            </a:pPr>
            <a:r>
              <a:rPr lang="en-US" sz="1600" dirty="0">
                <a:cs typeface="Segoe UI Light" charset="0"/>
              </a:rPr>
              <a:t>Support for Visio</a:t>
            </a:r>
            <a:r>
              <a:rPr lang="en-US" sz="1600" dirty="0">
                <a:ea typeface="Segoe UI Light" charset="0"/>
                <a:cs typeface="Segoe UI Light" charset="0"/>
              </a:rPr>
              <a:t> handoffs (mobile)</a:t>
            </a:r>
          </a:p>
          <a:p>
            <a:pPr>
              <a:lnSpc>
                <a:spcPct val="90000"/>
              </a:lnSpc>
              <a:spcAft>
                <a:spcPts val="1800"/>
              </a:spcAft>
              <a:defRPr/>
            </a:pPr>
            <a:r>
              <a:rPr lang="en-US" sz="1600" dirty="0">
                <a:ea typeface="Segoe UI Light" charset="0"/>
                <a:cs typeface="Segoe UI Light" charset="0"/>
              </a:rPr>
              <a:t>Document picker support (iOS)</a:t>
            </a:r>
          </a:p>
          <a:p>
            <a:pPr>
              <a:lnSpc>
                <a:spcPct val="90000"/>
              </a:lnSpc>
              <a:spcAft>
                <a:spcPts val="1800"/>
              </a:spcAft>
              <a:defRPr/>
            </a:pPr>
            <a:r>
              <a:rPr lang="en-US" sz="1600" dirty="0">
                <a:ea typeface="Segoe UI Light" charset="0"/>
                <a:cs typeface="Segoe UI Light" charset="0"/>
              </a:rPr>
              <a:t>Voice commands on HoloLens</a:t>
            </a:r>
          </a:p>
          <a:p>
            <a:pPr>
              <a:lnSpc>
                <a:spcPct val="90000"/>
              </a:lnSpc>
              <a:spcAft>
                <a:spcPts val="1800"/>
              </a:spcAft>
              <a:defRPr/>
            </a:pPr>
            <a:r>
              <a:rPr lang="en-US" sz="2000" b="1" dirty="0">
                <a:cs typeface="Segoe UI Light" charset="0"/>
              </a:rPr>
              <a:t>Files On-Demand preview​</a:t>
            </a:r>
          </a:p>
          <a:p>
            <a:pPr>
              <a:lnSpc>
                <a:spcPct val="90000"/>
              </a:lnSpc>
              <a:spcAft>
                <a:spcPts val="1800"/>
              </a:spcAft>
              <a:defRPr/>
            </a:pPr>
            <a:r>
              <a:rPr lang="en-US" sz="2000" b="1" dirty="0">
                <a:ea typeface="Segoe UI Light" charset="0"/>
                <a:cs typeface="Segoe UI Light" charset="0"/>
              </a:rPr>
              <a:t>Pause sync</a:t>
            </a:r>
          </a:p>
          <a:p>
            <a:pPr>
              <a:lnSpc>
                <a:spcPct val="90000"/>
              </a:lnSpc>
              <a:spcAft>
                <a:spcPts val="1800"/>
              </a:spcAft>
              <a:defRPr/>
            </a:pPr>
            <a:r>
              <a:rPr lang="en-US" sz="1600" dirty="0">
                <a:ea typeface="Segoe UI Light" charset="0"/>
                <a:cs typeface="Segoe UI Light" charset="0"/>
              </a:rPr>
              <a:t>OCSI (MSI, consumer C2R, and team sites)</a:t>
            </a:r>
          </a:p>
          <a:p>
            <a:pPr>
              <a:lnSpc>
                <a:spcPct val="90000"/>
              </a:lnSpc>
              <a:spcAft>
                <a:spcPts val="1800"/>
              </a:spcAft>
              <a:defRPr/>
            </a:pPr>
            <a:r>
              <a:rPr lang="en-US" sz="1600" dirty="0">
                <a:ea typeface="Segoe UI Light" charset="0"/>
                <a:cs typeface="Segoe UI Light" charset="0"/>
              </a:rPr>
              <a:t>Office centennial sync integration</a:t>
            </a:r>
          </a:p>
          <a:p>
            <a:pPr>
              <a:lnSpc>
                <a:spcPct val="90000"/>
              </a:lnSpc>
              <a:spcAft>
                <a:spcPts val="1800"/>
              </a:spcAft>
              <a:defRPr/>
            </a:pPr>
            <a:r>
              <a:rPr lang="en-US" sz="2000" b="1" dirty="0">
                <a:cs typeface="Segoe UI Light" charset="0"/>
              </a:rPr>
              <a:t>Mac standalone SKU</a:t>
            </a:r>
          </a:p>
          <a:p>
            <a:pPr>
              <a:lnSpc>
                <a:spcPct val="90000"/>
              </a:lnSpc>
              <a:spcAft>
                <a:spcPts val="1800"/>
              </a:spcAft>
              <a:defRPr/>
            </a:pPr>
            <a:r>
              <a:rPr lang="en-US" sz="2000" b="1" dirty="0">
                <a:cs typeface="Segoe UI Light" charset="0"/>
              </a:rPr>
              <a:t>IRM sync (preview</a:t>
            </a:r>
            <a:r>
              <a:rPr lang="en-US" sz="1600" dirty="0">
                <a:cs typeface="Segoe UI Light" charset="0"/>
              </a:rPr>
              <a:t>)</a:t>
            </a:r>
          </a:p>
          <a:p>
            <a:pPr>
              <a:lnSpc>
                <a:spcPct val="90000"/>
              </a:lnSpc>
              <a:spcAft>
                <a:spcPts val="1800"/>
              </a:spcAft>
              <a:defRPr/>
            </a:pPr>
            <a:r>
              <a:rPr lang="en-US" sz="1600" dirty="0">
                <a:ea typeface="Segoe UI Light" charset="0"/>
                <a:cs typeface="Segoe UI Light" charset="0"/>
              </a:rPr>
              <a:t>“Report a problem”</a:t>
            </a:r>
          </a:p>
          <a:p>
            <a:pPr>
              <a:lnSpc>
                <a:spcPct val="90000"/>
              </a:lnSpc>
              <a:spcAft>
                <a:spcPts val="1800"/>
              </a:spcAft>
              <a:defRPr/>
            </a:pPr>
            <a:r>
              <a:rPr lang="en-US" sz="1600" dirty="0">
                <a:ea typeface="Segoe UI Light" charset="0"/>
                <a:cs typeface="Segoe UI Light" charset="0"/>
              </a:rPr>
              <a:t>File overlay repair</a:t>
            </a:r>
          </a:p>
          <a:p>
            <a:pPr>
              <a:lnSpc>
                <a:spcPct val="90000"/>
              </a:lnSpc>
              <a:spcAft>
                <a:spcPts val="1800"/>
              </a:spcAft>
              <a:defRPr/>
            </a:pPr>
            <a:r>
              <a:rPr lang="en-US" sz="1600" dirty="0">
                <a:ea typeface="Segoe UI Light" charset="0"/>
                <a:cs typeface="Segoe UI Light" charset="0"/>
              </a:rPr>
              <a:t>Real-time telemetry pipeline (Sync)</a:t>
            </a:r>
          </a:p>
          <a:p>
            <a:pPr>
              <a:lnSpc>
                <a:spcPct val="90000"/>
              </a:lnSpc>
              <a:spcAft>
                <a:spcPts val="1800"/>
              </a:spcAft>
              <a:defRPr/>
            </a:pPr>
            <a:r>
              <a:rPr lang="en-US" sz="1600" dirty="0">
                <a:ea typeface="Segoe UI Light" charset="0"/>
                <a:cs typeface="Segoe UI Light" charset="0"/>
              </a:rPr>
              <a:t>Windows Telemetry updates/compliance</a:t>
            </a:r>
          </a:p>
          <a:p>
            <a:pPr>
              <a:lnSpc>
                <a:spcPct val="90000"/>
              </a:lnSpc>
              <a:spcAft>
                <a:spcPts val="1800"/>
              </a:spcAft>
              <a:defRPr/>
            </a:pPr>
            <a:r>
              <a:rPr lang="en-US" sz="2000" b="1" dirty="0">
                <a:cs typeface="Segoe UI Light" charset="0"/>
              </a:rPr>
              <a:t>Multi-geo support</a:t>
            </a:r>
          </a:p>
          <a:p>
            <a:pPr>
              <a:lnSpc>
                <a:spcPct val="90000"/>
              </a:lnSpc>
              <a:spcAft>
                <a:spcPts val="1800"/>
              </a:spcAft>
              <a:defRPr/>
            </a:pPr>
            <a:r>
              <a:rPr lang="en-US" sz="2000" b="1" dirty="0">
                <a:cs typeface="Segoe UI Light" charset="0"/>
              </a:rPr>
              <a:t>Go </a:t>
            </a:r>
            <a:r>
              <a:rPr lang="en-US" sz="2000" b="1" dirty="0" err="1">
                <a:cs typeface="Segoe UI Light" charset="0"/>
              </a:rPr>
              <a:t>Sov</a:t>
            </a:r>
            <a:r>
              <a:rPr lang="en-US" sz="2000" b="1" dirty="0">
                <a:cs typeface="Segoe UI Light" charset="0"/>
              </a:rPr>
              <a:t> support</a:t>
            </a:r>
          </a:p>
          <a:p>
            <a:pPr>
              <a:lnSpc>
                <a:spcPct val="90000"/>
              </a:lnSpc>
              <a:spcAft>
                <a:spcPts val="1800"/>
              </a:spcAft>
              <a:defRPr/>
            </a:pPr>
            <a:r>
              <a:rPr lang="en-US" sz="1600" dirty="0">
                <a:ea typeface="Segoe UI Light" charset="0"/>
                <a:cs typeface="Segoe UI Light" charset="0"/>
              </a:rPr>
              <a:t>1ES engineering pipeline</a:t>
            </a:r>
          </a:p>
          <a:p>
            <a:pPr>
              <a:lnSpc>
                <a:spcPct val="90000"/>
              </a:lnSpc>
              <a:spcAft>
                <a:spcPts val="1800"/>
              </a:spcAft>
              <a:defRPr/>
            </a:pPr>
            <a:r>
              <a:rPr lang="en-US" sz="1600" dirty="0">
                <a:ea typeface="Segoe UI Light" charset="0"/>
                <a:cs typeface="Segoe UI Light" charset="0"/>
              </a:rPr>
              <a:t>Accessibility Grade B (All)</a:t>
            </a:r>
          </a:p>
          <a:p>
            <a:pPr>
              <a:lnSpc>
                <a:spcPct val="90000"/>
              </a:lnSpc>
              <a:spcAft>
                <a:spcPts val="1800"/>
              </a:spcAft>
              <a:defRPr/>
            </a:pPr>
            <a:r>
              <a:rPr lang="en-US" sz="2000" b="1" dirty="0">
                <a:cs typeface="Segoe UI Light" charset="0"/>
              </a:rPr>
              <a:t>#, % name support</a:t>
            </a:r>
          </a:p>
          <a:p>
            <a:pPr>
              <a:lnSpc>
                <a:spcPct val="90000"/>
              </a:lnSpc>
              <a:spcAft>
                <a:spcPts val="1800"/>
              </a:spcAft>
              <a:defRPr/>
            </a:pPr>
            <a:r>
              <a:rPr lang="en-US" sz="2000" b="1" dirty="0">
                <a:cs typeface="Segoe UI Light" charset="0"/>
              </a:rPr>
              <a:t>MAX_PATH support</a:t>
            </a:r>
          </a:p>
          <a:p>
            <a:pPr>
              <a:lnSpc>
                <a:spcPct val="90000"/>
              </a:lnSpc>
              <a:spcAft>
                <a:spcPts val="1800"/>
              </a:spcAft>
              <a:defRPr/>
            </a:pPr>
            <a:r>
              <a:rPr lang="en-US" sz="2000" b="1" dirty="0">
                <a:cs typeface="Segoe UI Light" charset="0"/>
              </a:rPr>
              <a:t>Windows information protection </a:t>
            </a:r>
            <a:br>
              <a:rPr lang="en-US" sz="2000" b="1" dirty="0">
                <a:cs typeface="Segoe UI Light" charset="0"/>
              </a:rPr>
            </a:br>
            <a:r>
              <a:rPr lang="en-US" sz="2000" b="1" dirty="0">
                <a:cs typeface="Segoe UI Light" charset="0"/>
              </a:rPr>
              <a:t>(UWP, Sync</a:t>
            </a:r>
            <a:r>
              <a:rPr lang="en-US" sz="1600" dirty="0">
                <a:ea typeface="Segoe UI Light" charset="0"/>
                <a:cs typeface="Segoe UI Light" charset="0"/>
              </a:rPr>
              <a:t>)</a:t>
            </a:r>
          </a:p>
          <a:p>
            <a:pPr>
              <a:lnSpc>
                <a:spcPct val="90000"/>
              </a:lnSpc>
              <a:spcAft>
                <a:spcPts val="1800"/>
              </a:spcAft>
              <a:defRPr/>
            </a:pPr>
            <a:r>
              <a:rPr lang="en-US" sz="1600" dirty="0">
                <a:ea typeface="Segoe UI Light" charset="0"/>
                <a:cs typeface="Segoe UI Light" charset="0"/>
              </a:rPr>
              <a:t>New ODB admin portal</a:t>
            </a:r>
          </a:p>
          <a:p>
            <a:pPr>
              <a:lnSpc>
                <a:spcPct val="90000"/>
              </a:lnSpc>
              <a:spcAft>
                <a:spcPts val="1800"/>
              </a:spcAft>
              <a:defRPr/>
            </a:pPr>
            <a:r>
              <a:rPr lang="en-US" sz="1600" dirty="0">
                <a:ea typeface="Segoe UI Light" charset="0"/>
                <a:cs typeface="Segoe UI Light" charset="0"/>
              </a:rPr>
              <a:t>New Windows RS2,3 OOBE</a:t>
            </a:r>
          </a:p>
          <a:p>
            <a:pPr>
              <a:lnSpc>
                <a:spcPct val="90000"/>
              </a:lnSpc>
              <a:spcAft>
                <a:spcPts val="1800"/>
              </a:spcAft>
              <a:defRPr/>
            </a:pPr>
            <a:r>
              <a:rPr lang="en-US" sz="1600" dirty="0">
                <a:ea typeface="Segoe UI Light" charset="0"/>
                <a:cs typeface="Segoe UI Light" charset="0"/>
              </a:rPr>
              <a:t>Modern details pane (web)</a:t>
            </a:r>
          </a:p>
          <a:p>
            <a:pPr>
              <a:lnSpc>
                <a:spcPct val="90000"/>
              </a:lnSpc>
              <a:spcAft>
                <a:spcPts val="1800"/>
              </a:spcAft>
              <a:defRPr/>
            </a:pPr>
            <a:r>
              <a:rPr lang="en-US" sz="1600" dirty="0">
                <a:ea typeface="Segoe UI Light" charset="0"/>
                <a:cs typeface="Segoe UI Light" charset="0"/>
              </a:rPr>
              <a:t>ODC Realtime web updates; ODB MVP</a:t>
            </a:r>
          </a:p>
          <a:p>
            <a:pPr>
              <a:lnSpc>
                <a:spcPct val="90000"/>
              </a:lnSpc>
              <a:spcAft>
                <a:spcPts val="1800"/>
              </a:spcAft>
              <a:defRPr/>
            </a:pPr>
            <a:r>
              <a:rPr lang="en-US" sz="1600" dirty="0">
                <a:ea typeface="Segoe UI Light" charset="0"/>
                <a:cs typeface="Segoe UI Light" charset="0"/>
              </a:rPr>
              <a:t>Download multiple files</a:t>
            </a:r>
          </a:p>
          <a:p>
            <a:pPr>
              <a:lnSpc>
                <a:spcPct val="90000"/>
              </a:lnSpc>
              <a:spcAft>
                <a:spcPts val="1800"/>
              </a:spcAft>
              <a:defRPr/>
            </a:pPr>
            <a:r>
              <a:rPr lang="en-US" sz="1600" dirty="0">
                <a:ea typeface="Segoe UI Light" charset="0"/>
                <a:cs typeface="Segoe UI Light" charset="0"/>
              </a:rPr>
              <a:t>1-UppPreviewer UX polish and performance</a:t>
            </a:r>
          </a:p>
          <a:p>
            <a:pPr>
              <a:lnSpc>
                <a:spcPct val="90000"/>
              </a:lnSpc>
              <a:spcAft>
                <a:spcPts val="1800"/>
              </a:spcAft>
              <a:defRPr/>
            </a:pPr>
            <a:r>
              <a:rPr lang="en-US" sz="1600" dirty="0">
                <a:ea typeface="Segoe UI Light" charset="0"/>
                <a:cs typeface="Segoe UI Light" charset="0"/>
              </a:rPr>
              <a:t>ODB search result filtering</a:t>
            </a:r>
          </a:p>
          <a:p>
            <a:pPr>
              <a:lnSpc>
                <a:spcPct val="90000"/>
              </a:lnSpc>
              <a:spcAft>
                <a:spcPts val="1800"/>
              </a:spcAft>
              <a:defRPr/>
            </a:pPr>
            <a:r>
              <a:rPr lang="en-US" sz="2000" b="1" dirty="0">
                <a:cs typeface="Segoe UI Light" charset="0"/>
              </a:rPr>
              <a:t>ODB new list, grid, and recent UX</a:t>
            </a:r>
          </a:p>
          <a:p>
            <a:pPr>
              <a:lnSpc>
                <a:spcPct val="90000"/>
              </a:lnSpc>
              <a:spcAft>
                <a:spcPts val="1800"/>
              </a:spcAft>
              <a:defRPr/>
            </a:pPr>
            <a:r>
              <a:rPr lang="en-US" sz="1600" dirty="0">
                <a:ea typeface="Segoe UI Light" charset="0"/>
                <a:cs typeface="Segoe UI Light" charset="0"/>
              </a:rPr>
              <a:t>EU cookie regulation support</a:t>
            </a:r>
          </a:p>
          <a:p>
            <a:pPr>
              <a:lnSpc>
                <a:spcPct val="90000"/>
              </a:lnSpc>
              <a:spcAft>
                <a:spcPts val="1800"/>
              </a:spcAft>
              <a:defRPr/>
            </a:pPr>
            <a:r>
              <a:rPr lang="en-US" sz="1600" dirty="0">
                <a:ea typeface="Segoe UI Light" charset="0"/>
                <a:cs typeface="Segoe UI Light" charset="0"/>
              </a:rPr>
              <a:t>Files On-Demand tutorial</a:t>
            </a:r>
          </a:p>
          <a:p>
            <a:pPr>
              <a:lnSpc>
                <a:spcPct val="90000"/>
              </a:lnSpc>
              <a:spcAft>
                <a:spcPts val="1800"/>
              </a:spcAft>
              <a:defRPr/>
            </a:pPr>
            <a:r>
              <a:rPr lang="en-US" sz="2000" b="1" dirty="0">
                <a:cs typeface="Segoe UI Light" charset="0"/>
              </a:rPr>
              <a:t>ODB/SPO file zip viewer</a:t>
            </a:r>
          </a:p>
          <a:p>
            <a:pPr>
              <a:lnSpc>
                <a:spcPct val="90000"/>
              </a:lnSpc>
              <a:spcAft>
                <a:spcPts val="1800"/>
              </a:spcAft>
              <a:defRPr/>
            </a:pPr>
            <a:r>
              <a:rPr lang="en-US" sz="1600" dirty="0">
                <a:ea typeface="Segoe UI Light" charset="0"/>
                <a:cs typeface="Segoe UI Light" charset="0"/>
              </a:rPr>
              <a:t>Admins can</a:t>
            </a:r>
          </a:p>
          <a:p>
            <a:pPr marL="0" lvl="1">
              <a:lnSpc>
                <a:spcPct val="90000"/>
              </a:lnSpc>
              <a:spcAft>
                <a:spcPts val="1800"/>
              </a:spcAft>
              <a:defRPr/>
            </a:pPr>
            <a:r>
              <a:rPr lang="en-US" sz="1600" dirty="0">
                <a:cs typeface="Segoe UI Light" charset="0"/>
              </a:rPr>
              <a:t>Prevent external users from re-sharing</a:t>
            </a:r>
          </a:p>
          <a:p>
            <a:pPr marL="0" lvl="1">
              <a:lnSpc>
                <a:spcPct val="90000"/>
              </a:lnSpc>
              <a:spcAft>
                <a:spcPts val="1800"/>
              </a:spcAft>
              <a:defRPr/>
            </a:pPr>
            <a:r>
              <a:rPr lang="en-US" sz="1600" dirty="0">
                <a:ea typeface="Segoe UI Light" charset="0"/>
                <a:cs typeface="Segoe UI Light" charset="0"/>
              </a:rPr>
              <a:t>ODB and SPO respect Exchange AB policy</a:t>
            </a:r>
          </a:p>
          <a:p>
            <a:pPr marL="0" lvl="1">
              <a:lnSpc>
                <a:spcPct val="90000"/>
              </a:lnSpc>
              <a:spcAft>
                <a:spcPts val="1800"/>
              </a:spcAft>
              <a:defRPr/>
            </a:pPr>
            <a:r>
              <a:rPr lang="en-US" sz="2000" b="1" dirty="0">
                <a:cs typeface="Segoe UI Light" charset="0"/>
              </a:rPr>
              <a:t>Block external users from seeing </a:t>
            </a:r>
            <a:br>
              <a:rPr lang="en-US" sz="2000" b="1" dirty="0">
                <a:cs typeface="Segoe UI Light" charset="0"/>
              </a:rPr>
            </a:br>
            <a:r>
              <a:rPr lang="en-US" sz="2000" b="1" dirty="0">
                <a:cs typeface="Segoe UI Light" charset="0"/>
              </a:rPr>
              <a:t>each other</a:t>
            </a:r>
          </a:p>
          <a:p>
            <a:pPr marL="0" lvl="1">
              <a:lnSpc>
                <a:spcPct val="90000"/>
              </a:lnSpc>
              <a:spcAft>
                <a:spcPts val="1800"/>
              </a:spcAft>
              <a:defRPr/>
            </a:pPr>
            <a:r>
              <a:rPr lang="en-US" sz="2000" b="1" dirty="0">
                <a:cs typeface="Segoe UI Light" charset="0"/>
              </a:rPr>
              <a:t>Limit external sharing to specific users</a:t>
            </a:r>
          </a:p>
          <a:p>
            <a:pPr marL="0" lvl="1">
              <a:lnSpc>
                <a:spcPct val="90000"/>
              </a:lnSpc>
              <a:spcAft>
                <a:spcPts val="1800"/>
              </a:spcAft>
              <a:defRPr/>
            </a:pPr>
            <a:r>
              <a:rPr lang="en-US" sz="2000" b="1" dirty="0">
                <a:cs typeface="Segoe UI Light" charset="0"/>
              </a:rPr>
              <a:t>Block sharing of sensitive </a:t>
            </a:r>
            <a:br>
              <a:rPr lang="en-US" sz="2000" b="1" dirty="0">
                <a:cs typeface="Segoe UI Light" charset="0"/>
              </a:rPr>
            </a:br>
            <a:r>
              <a:rPr lang="en-US" sz="2000" b="1" dirty="0">
                <a:cs typeface="Segoe UI Light" charset="0"/>
              </a:rPr>
              <a:t>documents externally</a:t>
            </a:r>
          </a:p>
          <a:p>
            <a:pPr marL="0" lvl="1">
              <a:lnSpc>
                <a:spcPct val="90000"/>
              </a:lnSpc>
              <a:spcAft>
                <a:spcPts val="1800"/>
              </a:spcAft>
              <a:defRPr/>
            </a:pPr>
            <a:r>
              <a:rPr lang="en-US" sz="2000" b="1" dirty="0">
                <a:cs typeface="Segoe UI Light" charset="0"/>
              </a:rPr>
              <a:t>Limit anonymous links to specific users</a:t>
            </a:r>
          </a:p>
          <a:p>
            <a:pPr marL="0" lvl="1">
              <a:lnSpc>
                <a:spcPct val="90000"/>
              </a:lnSpc>
              <a:spcAft>
                <a:spcPts val="1800"/>
              </a:spcAft>
              <a:defRPr/>
            </a:pPr>
            <a:r>
              <a:rPr lang="en-US" sz="1600" dirty="0">
                <a:ea typeface="Segoe UI Light" charset="0"/>
                <a:cs typeface="Segoe UI Light" charset="0"/>
              </a:rPr>
              <a:t>Require external users to re-verify email </a:t>
            </a:r>
            <a:br>
              <a:rPr lang="en-US" sz="1600" dirty="0">
                <a:ea typeface="Segoe UI Light" charset="0"/>
                <a:cs typeface="Segoe UI Light" charset="0"/>
              </a:rPr>
            </a:br>
            <a:r>
              <a:rPr lang="en-US" sz="1600" dirty="0">
                <a:ea typeface="Segoe UI Light" charset="0"/>
                <a:cs typeface="Segoe UI Light" charset="0"/>
              </a:rPr>
              <a:t>every 30 days</a:t>
            </a:r>
          </a:p>
          <a:p>
            <a:pPr marL="0" lvl="1">
              <a:lnSpc>
                <a:spcPct val="90000"/>
              </a:lnSpc>
              <a:spcAft>
                <a:spcPts val="1800"/>
              </a:spcAft>
              <a:defRPr/>
            </a:pPr>
            <a:r>
              <a:rPr lang="en-US" sz="1600" dirty="0"/>
              <a:t>All photos performance </a:t>
            </a:r>
          </a:p>
          <a:p>
            <a:pPr marL="0" lvl="1">
              <a:lnSpc>
                <a:spcPct val="90000"/>
              </a:lnSpc>
              <a:spcAft>
                <a:spcPts val="1800"/>
              </a:spcAft>
              <a:defRPr/>
            </a:pPr>
            <a:r>
              <a:rPr lang="en-US" sz="2000" b="1" dirty="0">
                <a:cs typeface="Segoe UI Light" charset="0"/>
              </a:rPr>
              <a:t>ODB image object detection</a:t>
            </a:r>
          </a:p>
          <a:p>
            <a:pPr marL="0" lvl="1">
              <a:lnSpc>
                <a:spcPct val="90000"/>
              </a:lnSpc>
              <a:spcAft>
                <a:spcPts val="1800"/>
              </a:spcAft>
              <a:defRPr/>
            </a:pPr>
            <a:r>
              <a:rPr lang="en-US" sz="2000" b="1" dirty="0">
                <a:cs typeface="Segoe UI Light" charset="0"/>
              </a:rPr>
              <a:t>New File Picker (including </a:t>
            </a:r>
            <a:br>
              <a:rPr lang="en-US" sz="2000" b="1" dirty="0">
                <a:cs typeface="Segoe UI Light" charset="0"/>
              </a:rPr>
            </a:br>
            <a:r>
              <a:rPr lang="en-US" sz="2000" b="1" dirty="0">
                <a:cs typeface="Segoe UI Light" charset="0"/>
              </a:rPr>
              <a:t>SharePoint Site</a:t>
            </a:r>
            <a:r>
              <a:rPr lang="en-US" sz="1600" dirty="0"/>
              <a:t>)</a:t>
            </a:r>
          </a:p>
        </p:txBody>
      </p:sp>
      <p:sp>
        <p:nvSpPr>
          <p:cNvPr id="10" name="Rectangle 2">
            <a:extLst>
              <a:ext uri="{FF2B5EF4-FFF2-40B4-BE49-F238E27FC236}">
                <a16:creationId xmlns:a16="http://schemas.microsoft.com/office/drawing/2014/main" id="{8DDE95B5-4ADB-4E4B-8756-30E08F33366D}"/>
              </a:ext>
            </a:extLst>
          </p:cNvPr>
          <p:cNvSpPr/>
          <p:nvPr/>
        </p:nvSpPr>
        <p:spPr>
          <a:xfrm>
            <a:off x="7639112" y="-19341193"/>
            <a:ext cx="4514788" cy="26316894"/>
          </a:xfrm>
          <a:prstGeom prst="rect">
            <a:avLst/>
          </a:prstGeom>
          <a:noFill/>
          <a:effectLst/>
        </p:spPr>
        <p:txBody>
          <a:bodyPr wrap="square">
            <a:noAutofit/>
          </a:bodyPr>
          <a:lstStyle/>
          <a:p>
            <a:pPr>
              <a:lnSpc>
                <a:spcPct val="90000"/>
              </a:lnSpc>
              <a:spcAft>
                <a:spcPts val="1800"/>
              </a:spcAft>
              <a:defRPr/>
            </a:pPr>
            <a:r>
              <a:rPr lang="en-US" sz="2000" b="1" dirty="0">
                <a:cs typeface="Segoe UI Light" charset="0"/>
              </a:rPr>
              <a:t>PDF previewer + PDF conversion </a:t>
            </a:r>
          </a:p>
          <a:p>
            <a:pPr marL="0" lvl="1">
              <a:lnSpc>
                <a:spcPct val="90000"/>
              </a:lnSpc>
              <a:spcAft>
                <a:spcPts val="1800"/>
              </a:spcAft>
              <a:defRPr/>
            </a:pPr>
            <a:r>
              <a:rPr lang="en-US" sz="1600" dirty="0"/>
              <a:t>View Office docs in app</a:t>
            </a:r>
          </a:p>
          <a:p>
            <a:pPr>
              <a:lnSpc>
                <a:spcPct val="90000"/>
              </a:lnSpc>
              <a:spcAft>
                <a:spcPts val="1800"/>
              </a:spcAft>
              <a:defRPr/>
            </a:pPr>
            <a:r>
              <a:rPr lang="en-US" sz="1600" dirty="0"/>
              <a:t>ODB push notifications</a:t>
            </a:r>
          </a:p>
          <a:p>
            <a:pPr>
              <a:lnSpc>
                <a:spcPct val="90000"/>
              </a:lnSpc>
              <a:spcAft>
                <a:spcPts val="1800"/>
              </a:spcAft>
              <a:defRPr/>
            </a:pPr>
            <a:r>
              <a:rPr lang="en-US" sz="1600" dirty="0"/>
              <a:t>Discover view V2​</a:t>
            </a:r>
          </a:p>
          <a:p>
            <a:pPr>
              <a:lnSpc>
                <a:spcPct val="90000"/>
              </a:lnSpc>
              <a:spcAft>
                <a:spcPts val="1800"/>
              </a:spcAft>
              <a:defRPr/>
            </a:pPr>
            <a:r>
              <a:rPr lang="en-US" sz="2000" b="1" dirty="0">
                <a:cs typeface="Segoe UI Light" charset="0"/>
              </a:rPr>
              <a:t>Me tab (mobile</a:t>
            </a:r>
            <a:r>
              <a:rPr lang="en-US" sz="1600" dirty="0"/>
              <a:t>)</a:t>
            </a:r>
          </a:p>
          <a:p>
            <a:pPr>
              <a:lnSpc>
                <a:spcPct val="90000"/>
              </a:lnSpc>
              <a:spcAft>
                <a:spcPts val="1800"/>
              </a:spcAft>
              <a:defRPr/>
            </a:pPr>
            <a:r>
              <a:rPr lang="en-US" sz="1600" dirty="0"/>
              <a:t>My analytics (mobile)</a:t>
            </a:r>
          </a:p>
          <a:p>
            <a:pPr>
              <a:lnSpc>
                <a:spcPct val="90000"/>
              </a:lnSpc>
              <a:spcAft>
                <a:spcPts val="1800"/>
              </a:spcAft>
              <a:defRPr/>
            </a:pPr>
            <a:r>
              <a:rPr lang="en-US" sz="2000" b="1" dirty="0">
                <a:cs typeface="Segoe UI Light" charset="0"/>
              </a:rPr>
              <a:t>iMessage support</a:t>
            </a:r>
          </a:p>
          <a:p>
            <a:pPr>
              <a:lnSpc>
                <a:spcPct val="90000"/>
              </a:lnSpc>
              <a:spcAft>
                <a:spcPts val="1800"/>
              </a:spcAft>
              <a:defRPr/>
            </a:pPr>
            <a:r>
              <a:rPr lang="en-US" sz="1600" dirty="0"/>
              <a:t>New sharing dialog in ODB/SPO</a:t>
            </a:r>
          </a:p>
          <a:p>
            <a:pPr>
              <a:lnSpc>
                <a:spcPct val="90000"/>
              </a:lnSpc>
              <a:spcAft>
                <a:spcPts val="1800"/>
              </a:spcAft>
              <a:defRPr/>
            </a:pPr>
            <a:r>
              <a:rPr lang="en-US" sz="2000" b="1" dirty="0">
                <a:cs typeface="Segoe UI Light" charset="0"/>
              </a:rPr>
              <a:t>“Get a link”—Share from Explorer/Finder</a:t>
            </a:r>
          </a:p>
          <a:p>
            <a:pPr>
              <a:lnSpc>
                <a:spcPct val="90000"/>
              </a:lnSpc>
              <a:spcAft>
                <a:spcPts val="1800"/>
              </a:spcAft>
              <a:defRPr/>
            </a:pPr>
            <a:r>
              <a:rPr lang="en-US" sz="1600" dirty="0"/>
              <a:t>New sharing experience (Explorer and Finder, Win32 W/E/P, Web W/E/P, Web, Mobile—ODB and SPO)</a:t>
            </a:r>
          </a:p>
          <a:p>
            <a:pPr>
              <a:lnSpc>
                <a:spcPct val="90000"/>
              </a:lnSpc>
              <a:spcAft>
                <a:spcPts val="1800"/>
              </a:spcAft>
              <a:defRPr/>
            </a:pPr>
            <a:r>
              <a:rPr lang="en-US" sz="1600" dirty="0"/>
              <a:t>OCS (Office </a:t>
            </a:r>
            <a:r>
              <a:rPr lang="en-US" sz="1600" dirty="0" err="1"/>
              <a:t>collab</a:t>
            </a:r>
            <a:r>
              <a:rPr lang="en-US" sz="1600" dirty="0"/>
              <a:t> service) support</a:t>
            </a:r>
          </a:p>
          <a:p>
            <a:pPr>
              <a:lnSpc>
                <a:spcPct val="90000"/>
              </a:lnSpc>
              <a:spcAft>
                <a:spcPts val="1800"/>
              </a:spcAft>
              <a:defRPr/>
            </a:pPr>
            <a:r>
              <a:rPr lang="en-US" sz="1600" dirty="0"/>
              <a:t>ODB file handlers preview</a:t>
            </a:r>
          </a:p>
          <a:p>
            <a:pPr>
              <a:lnSpc>
                <a:spcPct val="90000"/>
              </a:lnSpc>
              <a:spcAft>
                <a:spcPts val="1800"/>
              </a:spcAft>
              <a:defRPr/>
            </a:pPr>
            <a:r>
              <a:rPr lang="en-US" sz="2000" b="1" dirty="0">
                <a:cs typeface="Segoe UI Light" charset="0"/>
              </a:rPr>
              <a:t>Sites in ODB</a:t>
            </a:r>
          </a:p>
          <a:p>
            <a:pPr>
              <a:lnSpc>
                <a:spcPct val="90000"/>
              </a:lnSpc>
              <a:spcAft>
                <a:spcPts val="1800"/>
              </a:spcAft>
              <a:defRPr/>
            </a:pPr>
            <a:r>
              <a:rPr lang="en-US" sz="2000" b="1" dirty="0">
                <a:cs typeface="Segoe UI Light" charset="0"/>
              </a:rPr>
              <a:t>250+ new web viewers </a:t>
            </a:r>
            <a:br>
              <a:rPr lang="en-US" sz="2000" b="1" dirty="0">
                <a:cs typeface="Segoe UI Light" charset="0"/>
              </a:rPr>
            </a:br>
            <a:r>
              <a:rPr lang="en-US" sz="2000" b="1" dirty="0">
                <a:cs typeface="Segoe UI Light" charset="0"/>
              </a:rPr>
              <a:t>(including 3D, etc.)</a:t>
            </a:r>
          </a:p>
          <a:p>
            <a:pPr>
              <a:lnSpc>
                <a:spcPct val="90000"/>
              </a:lnSpc>
              <a:spcAft>
                <a:spcPts val="1800"/>
              </a:spcAft>
              <a:defRPr/>
            </a:pPr>
            <a:r>
              <a:rPr lang="en-US" sz="2000" b="1" dirty="0">
                <a:cs typeface="Segoe UI Light" charset="0"/>
              </a:rPr>
              <a:t>Office instant previewers (Word, PPT)</a:t>
            </a:r>
          </a:p>
          <a:p>
            <a:pPr>
              <a:lnSpc>
                <a:spcPct val="90000"/>
              </a:lnSpc>
              <a:spcAft>
                <a:spcPts val="1800"/>
              </a:spcAft>
              <a:defRPr/>
            </a:pPr>
            <a:r>
              <a:rPr lang="en-US" sz="2000" b="1" dirty="0">
                <a:cs typeface="Segoe UI Light" charset="0"/>
              </a:rPr>
              <a:t>Office unified apps (Word, PPT)</a:t>
            </a:r>
          </a:p>
          <a:p>
            <a:pPr>
              <a:lnSpc>
                <a:spcPct val="90000"/>
              </a:lnSpc>
              <a:spcAft>
                <a:spcPts val="1800"/>
              </a:spcAft>
              <a:defRPr/>
            </a:pPr>
            <a:r>
              <a:rPr lang="en-US" sz="2000" b="1" dirty="0">
                <a:cs typeface="Segoe UI Light" charset="0"/>
              </a:rPr>
              <a:t>ODB new shared with me, shared </a:t>
            </a:r>
            <a:br>
              <a:rPr lang="en-US" sz="2000" b="1" dirty="0">
                <a:cs typeface="Segoe UI Light" charset="0"/>
              </a:rPr>
            </a:br>
            <a:r>
              <a:rPr lang="en-US" sz="2000" b="1" dirty="0">
                <a:cs typeface="Segoe UI Light" charset="0"/>
              </a:rPr>
              <a:t>by me</a:t>
            </a:r>
          </a:p>
          <a:p>
            <a:pPr>
              <a:lnSpc>
                <a:spcPct val="90000"/>
              </a:lnSpc>
              <a:spcAft>
                <a:spcPts val="1800"/>
              </a:spcAft>
              <a:defRPr/>
            </a:pPr>
            <a:r>
              <a:rPr lang="en-US" sz="1600" dirty="0"/>
              <a:t>ODB access stats on file, activity feed</a:t>
            </a:r>
          </a:p>
          <a:p>
            <a:pPr>
              <a:lnSpc>
                <a:spcPct val="90000"/>
              </a:lnSpc>
              <a:spcAft>
                <a:spcPts val="1800"/>
              </a:spcAft>
              <a:defRPr/>
            </a:pPr>
            <a:r>
              <a:rPr lang="en-US" sz="1600" dirty="0"/>
              <a:t>ODB flow integration</a:t>
            </a:r>
          </a:p>
          <a:p>
            <a:pPr>
              <a:lnSpc>
                <a:spcPct val="90000"/>
              </a:lnSpc>
              <a:spcAft>
                <a:spcPts val="1800"/>
              </a:spcAft>
              <a:defRPr/>
            </a:pPr>
            <a:r>
              <a:rPr lang="en-US" sz="1600" dirty="0"/>
              <a:t>At-a-glance sharing information on any folder</a:t>
            </a:r>
          </a:p>
          <a:p>
            <a:pPr>
              <a:lnSpc>
                <a:spcPct val="90000"/>
              </a:lnSpc>
              <a:spcAft>
                <a:spcPts val="1800"/>
              </a:spcAft>
              <a:defRPr/>
            </a:pPr>
            <a:r>
              <a:rPr lang="en-US" sz="2000" b="1" dirty="0">
                <a:cs typeface="Segoe UI Light" charset="0"/>
              </a:rPr>
              <a:t>ODB/SPO revamped sharing mails</a:t>
            </a:r>
          </a:p>
          <a:p>
            <a:pPr>
              <a:lnSpc>
                <a:spcPct val="90000"/>
              </a:lnSpc>
              <a:spcAft>
                <a:spcPts val="1800"/>
              </a:spcAft>
              <a:defRPr/>
            </a:pPr>
            <a:r>
              <a:rPr lang="en-US" sz="2000" b="1" dirty="0">
                <a:cs typeface="Segoe UI Light" charset="0"/>
              </a:rPr>
              <a:t>Shareable links for ODB folders</a:t>
            </a:r>
          </a:p>
          <a:p>
            <a:pPr>
              <a:lnSpc>
                <a:spcPct val="90000"/>
              </a:lnSpc>
              <a:spcAft>
                <a:spcPts val="1800"/>
              </a:spcAft>
              <a:defRPr/>
            </a:pPr>
            <a:r>
              <a:rPr lang="en-US" sz="2000" b="1" dirty="0">
                <a:cs typeface="Segoe UI Light" charset="0"/>
              </a:rPr>
              <a:t>Shareable links (web, mobile, sync</a:t>
            </a:r>
            <a:r>
              <a:rPr lang="en-US" sz="1600" dirty="0"/>
              <a:t>)</a:t>
            </a:r>
          </a:p>
          <a:p>
            <a:pPr>
              <a:lnSpc>
                <a:spcPct val="90000"/>
              </a:lnSpc>
              <a:spcAft>
                <a:spcPts val="1800"/>
              </a:spcAft>
              <a:defRPr/>
            </a:pPr>
            <a:r>
              <a:rPr lang="en-US" sz="1600" dirty="0"/>
              <a:t>Sharing warnings for large scale disclosure</a:t>
            </a:r>
          </a:p>
          <a:p>
            <a:pPr>
              <a:lnSpc>
                <a:spcPct val="90000"/>
              </a:lnSpc>
              <a:spcAft>
                <a:spcPts val="1800"/>
              </a:spcAft>
              <a:defRPr/>
            </a:pPr>
            <a:r>
              <a:rPr lang="en-US" sz="2000" b="1" dirty="0">
                <a:cs typeface="Segoe UI Light" charset="0"/>
              </a:rPr>
              <a:t>Beautiful OneDrive link previews in OWA (ODC and ODB)</a:t>
            </a:r>
          </a:p>
          <a:p>
            <a:pPr>
              <a:lnSpc>
                <a:spcPct val="90000"/>
              </a:lnSpc>
              <a:spcAft>
                <a:spcPts val="1800"/>
              </a:spcAft>
              <a:defRPr/>
            </a:pPr>
            <a:r>
              <a:rPr lang="en-US" sz="1600" dirty="0"/>
              <a:t>Outlook (web, Win32, iOS, Android) cloud attachments default to user-friendly </a:t>
            </a:r>
            <a:br>
              <a:rPr lang="en-US" sz="1600" dirty="0"/>
            </a:br>
            <a:r>
              <a:rPr lang="en-US" sz="1600" dirty="0"/>
              <a:t>permissions (works like regular attachments)</a:t>
            </a:r>
          </a:p>
          <a:p>
            <a:pPr>
              <a:lnSpc>
                <a:spcPct val="90000"/>
              </a:lnSpc>
              <a:spcAft>
                <a:spcPts val="1800"/>
              </a:spcAft>
              <a:defRPr/>
            </a:pPr>
            <a:r>
              <a:rPr lang="en-US" sz="2000" b="1" dirty="0">
                <a:cs typeface="Segoe UI Light" charset="0"/>
              </a:rPr>
              <a:t>ODB sharing notifications on mobile</a:t>
            </a:r>
          </a:p>
          <a:p>
            <a:pPr>
              <a:lnSpc>
                <a:spcPct val="90000"/>
              </a:lnSpc>
              <a:spcAft>
                <a:spcPts val="1800"/>
              </a:spcAft>
              <a:defRPr/>
            </a:pPr>
            <a:r>
              <a:rPr lang="en-US" sz="1600" dirty="0"/>
              <a:t>Share (ODC, ODB) and edit (ODC) notifications </a:t>
            </a:r>
            <a:br>
              <a:rPr lang="en-US" sz="1600" dirty="0"/>
            </a:br>
            <a:r>
              <a:rPr lang="en-US" sz="1600" dirty="0"/>
              <a:t>in WEP</a:t>
            </a:r>
          </a:p>
          <a:p>
            <a:pPr>
              <a:lnSpc>
                <a:spcPct val="90000"/>
              </a:lnSpc>
              <a:spcAft>
                <a:spcPts val="1800"/>
              </a:spcAft>
              <a:defRPr/>
            </a:pPr>
            <a:r>
              <a:rPr lang="en-US" sz="1600" dirty="0"/>
              <a:t>Owners can require approval for reshares</a:t>
            </a:r>
          </a:p>
          <a:p>
            <a:pPr>
              <a:lnSpc>
                <a:spcPct val="90000"/>
              </a:lnSpc>
              <a:spcAft>
                <a:spcPts val="1800"/>
              </a:spcAft>
              <a:defRPr/>
            </a:pPr>
            <a:r>
              <a:rPr lang="en-US" sz="2000" b="1" dirty="0">
                <a:cs typeface="Segoe UI Light" charset="0"/>
              </a:rPr>
              <a:t>Notifications on re-sharing</a:t>
            </a:r>
          </a:p>
          <a:p>
            <a:pPr>
              <a:lnSpc>
                <a:spcPct val="90000"/>
              </a:lnSpc>
              <a:spcAft>
                <a:spcPts val="1800"/>
              </a:spcAft>
              <a:defRPr/>
            </a:pPr>
            <a:r>
              <a:rPr lang="en-US" sz="2000" b="1" dirty="0">
                <a:cs typeface="Segoe UI Light" charset="0"/>
              </a:rPr>
              <a:t>See who has opened sharing </a:t>
            </a:r>
            <a:br>
              <a:rPr lang="en-US" sz="2000" b="1" dirty="0">
                <a:cs typeface="Segoe UI Light" charset="0"/>
              </a:rPr>
            </a:br>
            <a:r>
              <a:rPr lang="en-US" sz="2000" b="1" dirty="0">
                <a:cs typeface="Segoe UI Light" charset="0"/>
              </a:rPr>
              <a:t>links (web)</a:t>
            </a:r>
          </a:p>
          <a:p>
            <a:pPr>
              <a:lnSpc>
                <a:spcPct val="90000"/>
              </a:lnSpc>
              <a:spcAft>
                <a:spcPts val="1800"/>
              </a:spcAft>
              <a:defRPr/>
            </a:pPr>
            <a:r>
              <a:rPr lang="en-US" sz="2000" b="1" dirty="0">
                <a:cs typeface="Segoe UI Light" charset="0"/>
              </a:rPr>
              <a:t>Sharing mails come from users mailbox</a:t>
            </a:r>
          </a:p>
          <a:p>
            <a:pPr>
              <a:lnSpc>
                <a:spcPct val="90000"/>
              </a:lnSpc>
              <a:spcAft>
                <a:spcPts val="1800"/>
              </a:spcAft>
              <a:defRPr/>
            </a:pPr>
            <a:r>
              <a:rPr lang="en-US" sz="2000" b="1" dirty="0">
                <a:cs typeface="Segoe UI Light" charset="0"/>
              </a:rPr>
              <a:t>Recipients of sharing emails know whether links are re-shareable</a:t>
            </a:r>
          </a:p>
          <a:p>
            <a:pPr>
              <a:lnSpc>
                <a:spcPct val="90000"/>
              </a:lnSpc>
              <a:spcAft>
                <a:spcPts val="1800"/>
              </a:spcAft>
              <a:defRPr/>
            </a:pPr>
            <a:r>
              <a:rPr lang="en-US" sz="1600" dirty="0"/>
              <a:t>Respond to access requests directly from Outlook</a:t>
            </a:r>
          </a:p>
          <a:p>
            <a:pPr>
              <a:lnSpc>
                <a:spcPct val="90000"/>
              </a:lnSpc>
              <a:spcAft>
                <a:spcPts val="1800"/>
              </a:spcAft>
              <a:defRPr/>
            </a:pPr>
            <a:r>
              <a:rPr lang="en-US" sz="1600" spc="-30" dirty="0"/>
              <a:t>@mention and email notifications for Win32 Word</a:t>
            </a:r>
          </a:p>
          <a:p>
            <a:pPr>
              <a:lnSpc>
                <a:spcPct val="90000"/>
              </a:lnSpc>
              <a:spcAft>
                <a:spcPts val="1800"/>
              </a:spcAft>
              <a:defRPr/>
            </a:pPr>
            <a:r>
              <a:rPr lang="en-US" sz="1600" dirty="0"/>
              <a:t>Developer, photos</a:t>
            </a:r>
          </a:p>
          <a:p>
            <a:pPr>
              <a:lnSpc>
                <a:spcPct val="90000"/>
              </a:lnSpc>
              <a:spcAft>
                <a:spcPts val="1800"/>
              </a:spcAft>
              <a:defRPr/>
            </a:pPr>
            <a:r>
              <a:rPr lang="en-US" sz="1600" dirty="0"/>
              <a:t>OneDrive API for On Prem</a:t>
            </a:r>
          </a:p>
          <a:p>
            <a:pPr>
              <a:lnSpc>
                <a:spcPct val="90000"/>
              </a:lnSpc>
              <a:spcAft>
                <a:spcPts val="1800"/>
              </a:spcAft>
              <a:defRPr/>
            </a:pPr>
            <a:r>
              <a:rPr lang="en-US" sz="1600" dirty="0"/>
              <a:t>Albums and bundles for photos</a:t>
            </a:r>
          </a:p>
          <a:p>
            <a:pPr>
              <a:lnSpc>
                <a:spcPct val="90000"/>
              </a:lnSpc>
              <a:spcAft>
                <a:spcPts val="1800"/>
              </a:spcAft>
              <a:defRPr/>
            </a:pPr>
            <a:r>
              <a:rPr lang="en-US" sz="1600" dirty="0"/>
              <a:t>API optimizations for mobile</a:t>
            </a:r>
          </a:p>
          <a:p>
            <a:pPr>
              <a:lnSpc>
                <a:spcPct val="90000"/>
              </a:lnSpc>
              <a:spcAft>
                <a:spcPts val="1800"/>
              </a:spcAft>
              <a:defRPr/>
            </a:pPr>
            <a:r>
              <a:rPr lang="en-US" sz="1600" dirty="0"/>
              <a:t>Links open right</a:t>
            </a:r>
          </a:p>
          <a:p>
            <a:pPr>
              <a:lnSpc>
                <a:spcPct val="90000"/>
              </a:lnSpc>
              <a:spcAft>
                <a:spcPts val="1800"/>
              </a:spcAft>
              <a:defRPr/>
            </a:pPr>
            <a:r>
              <a:rPr lang="en-US" sz="2000" b="1" dirty="0">
                <a:cs typeface="Segoe UI Light" charset="0"/>
              </a:rPr>
              <a:t>SharePoint sites in graph</a:t>
            </a:r>
          </a:p>
          <a:p>
            <a:pPr>
              <a:lnSpc>
                <a:spcPct val="90000"/>
              </a:lnSpc>
              <a:spcAft>
                <a:spcPts val="1800"/>
              </a:spcAft>
              <a:defRPr/>
            </a:pPr>
            <a:r>
              <a:rPr lang="en-US" sz="2000" b="1" dirty="0">
                <a:cs typeface="Segoe UI Light" charset="0"/>
              </a:rPr>
              <a:t>SharePoint lists in graph</a:t>
            </a:r>
          </a:p>
          <a:p>
            <a:pPr>
              <a:lnSpc>
                <a:spcPct val="90000"/>
              </a:lnSpc>
              <a:spcAft>
                <a:spcPts val="1800"/>
              </a:spcAft>
              <a:defRPr/>
            </a:pPr>
            <a:r>
              <a:rPr lang="en-US" sz="1600" dirty="0"/>
              <a:t>OneDrive Dev Portal migrates to MS Graph Portal</a:t>
            </a:r>
          </a:p>
          <a:p>
            <a:pPr>
              <a:lnSpc>
                <a:spcPct val="90000"/>
              </a:lnSpc>
              <a:spcAft>
                <a:spcPts val="1800"/>
              </a:spcAft>
              <a:defRPr/>
            </a:pPr>
            <a:r>
              <a:rPr lang="en-US" sz="1600" dirty="0"/>
              <a:t>S2S auth support for API</a:t>
            </a:r>
          </a:p>
          <a:p>
            <a:pPr>
              <a:lnSpc>
                <a:spcPct val="90000"/>
              </a:lnSpc>
              <a:spcAft>
                <a:spcPts val="1800"/>
              </a:spcAft>
              <a:defRPr/>
            </a:pPr>
            <a:r>
              <a:rPr lang="en-US" sz="1600" dirty="0"/>
              <a:t>File versions API</a:t>
            </a:r>
          </a:p>
          <a:p>
            <a:pPr>
              <a:lnSpc>
                <a:spcPct val="90000"/>
              </a:lnSpc>
              <a:spcAft>
                <a:spcPts val="1800"/>
              </a:spcAft>
              <a:defRPr/>
            </a:pPr>
            <a:r>
              <a:rPr lang="en-US" sz="1600" dirty="0"/>
              <a:t>Animated GIF support (mobile)</a:t>
            </a:r>
          </a:p>
          <a:p>
            <a:pPr>
              <a:lnSpc>
                <a:spcPct val="90000"/>
              </a:lnSpc>
              <a:spcAft>
                <a:spcPts val="1800"/>
              </a:spcAft>
              <a:defRPr/>
            </a:pPr>
            <a:r>
              <a:rPr lang="en-US" sz="1600" dirty="0"/>
              <a:t>Clean up space on Android</a:t>
            </a:r>
          </a:p>
          <a:p>
            <a:pPr>
              <a:lnSpc>
                <a:spcPct val="90000"/>
              </a:lnSpc>
              <a:spcAft>
                <a:spcPts val="1800"/>
              </a:spcAft>
              <a:defRPr/>
            </a:pPr>
            <a:r>
              <a:rPr lang="en-US" sz="2000" b="1" dirty="0">
                <a:cs typeface="Segoe UI Light" charset="0"/>
              </a:rPr>
              <a:t>Office lens integration</a:t>
            </a:r>
          </a:p>
          <a:p>
            <a:pPr>
              <a:lnSpc>
                <a:spcPct val="90000"/>
              </a:lnSpc>
              <a:spcAft>
                <a:spcPts val="1800"/>
              </a:spcAft>
              <a:defRPr/>
            </a:pPr>
            <a:r>
              <a:rPr lang="en-US" sz="2000" b="1" dirty="0">
                <a:cs typeface="Segoe UI Light" charset="0"/>
              </a:rPr>
              <a:t>ODB video streaming (mobile, web)</a:t>
            </a:r>
          </a:p>
          <a:p>
            <a:pPr>
              <a:lnSpc>
                <a:spcPct val="90000"/>
              </a:lnSpc>
              <a:spcAft>
                <a:spcPts val="1800"/>
              </a:spcAft>
              <a:defRPr/>
            </a:pPr>
            <a:r>
              <a:rPr lang="en-US" sz="1600" dirty="0"/>
              <a:t>Camera roll upload on HoloLens</a:t>
            </a:r>
          </a:p>
        </p:txBody>
      </p:sp>
      <p:sp>
        <p:nvSpPr>
          <p:cNvPr id="11" name="Text Placeholder 3">
            <a:extLst>
              <a:ext uri="{FF2B5EF4-FFF2-40B4-BE49-F238E27FC236}">
                <a16:creationId xmlns:a16="http://schemas.microsoft.com/office/drawing/2014/main" id="{5A792AB3-085D-4DF7-8C9F-2DEABE6401F2}"/>
              </a:ext>
            </a:extLst>
          </p:cNvPr>
          <p:cNvSpPr txBox="1">
            <a:spLocks/>
          </p:cNvSpPr>
          <p:nvPr/>
        </p:nvSpPr>
        <p:spPr>
          <a:xfrm>
            <a:off x="274703" y="1211287"/>
            <a:ext cx="2743135" cy="236217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bg1"/>
                </a:solidFill>
                <a:latin typeface="+mn-lt"/>
              </a:rPr>
              <a:t>Over 100 new features and functionality added </a:t>
            </a:r>
            <a:br>
              <a:rPr lang="en-US" sz="3200" dirty="0">
                <a:solidFill>
                  <a:schemeClr val="bg1"/>
                </a:solidFill>
                <a:latin typeface="+mn-lt"/>
              </a:rPr>
            </a:br>
            <a:r>
              <a:rPr lang="en-US" sz="3200" dirty="0">
                <a:solidFill>
                  <a:schemeClr val="bg1"/>
                </a:solidFill>
                <a:latin typeface="+mn-lt"/>
              </a:rPr>
              <a:t>this year</a:t>
            </a:r>
          </a:p>
        </p:txBody>
      </p:sp>
    </p:spTree>
    <p:extLst>
      <p:ext uri="{BB962C8B-B14F-4D97-AF65-F5344CB8AC3E}">
        <p14:creationId xmlns:p14="http://schemas.microsoft.com/office/powerpoint/2010/main" val="101371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4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0" fill="hold"/>
                                        <p:tgtEl>
                                          <p:spTgt spid="9"/>
                                        </p:tgtEl>
                                        <p:attrNameLst>
                                          <p:attrName>ppt_x</p:attrName>
                                        </p:attrNameLst>
                                      </p:cBhvr>
                                      <p:tavLst>
                                        <p:tav tm="0">
                                          <p:val>
                                            <p:strVal val="#ppt_x"/>
                                          </p:val>
                                        </p:tav>
                                        <p:tav tm="100000">
                                          <p:val>
                                            <p:strVal val="#ppt_x"/>
                                          </p:val>
                                        </p:tav>
                                      </p:tavLst>
                                    </p:anim>
                                    <p:anim calcmode="lin" valueType="num">
                                      <p:cBhvr additive="base">
                                        <p:cTn id="8" dur="20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24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0" fill="hold"/>
                                        <p:tgtEl>
                                          <p:spTgt spid="10"/>
                                        </p:tgtEl>
                                        <p:attrNameLst>
                                          <p:attrName>ppt_x</p:attrName>
                                        </p:attrNameLst>
                                      </p:cBhvr>
                                      <p:tavLst>
                                        <p:tav tm="0">
                                          <p:val>
                                            <p:strVal val="#ppt_x"/>
                                          </p:val>
                                        </p:tav>
                                        <p:tav tm="100000">
                                          <p:val>
                                            <p:strVal val="#ppt_x"/>
                                          </p:val>
                                        </p:tav>
                                      </p:tavLst>
                                    </p:anim>
                                    <p:anim calcmode="lin" valueType="num">
                                      <p:cBhvr additive="base">
                                        <p:cTn id="12" dur="20000" fill="hold"/>
                                        <p:tgtEl>
                                          <p:spTgt spid="10"/>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3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50"/>
                                        <p:tgtEl>
                                          <p:spTgt spid="11"/>
                                        </p:tgtEl>
                                      </p:cBhvr>
                                    </p:animEffect>
                                  </p:childTnLst>
                                </p:cTn>
                              </p:par>
                              <p:par>
                                <p:cTn id="16" presetID="42" presetClass="path" presetSubtype="0" decel="100000" fill="hold" grpId="1" nodeType="withEffect">
                                  <p:stCondLst>
                                    <p:cond delay="3000"/>
                                  </p:stCondLst>
                                  <p:childTnLst>
                                    <p:animMotion origin="layout" path="M -1.71305E-6 -3.59056E-6 L -0.02451 -3.59056E-6 " pathEditMode="relative" rAng="0" ptsTypes="AA">
                                      <p:cBhvr>
                                        <p:cTn id="17" dur="500" spd="-100000" fill="hold"/>
                                        <p:tgtEl>
                                          <p:spTgt spid="11"/>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1" grpId="1"/>
    </p:bldLst>
  </p:timing>
</p:sld>
</file>

<file path=ppt/theme/theme1.xml><?xml version="1.0" encoding="utf-8"?>
<a:theme xmlns:a="http://schemas.openxmlformats.org/drawingml/2006/main" name="Main 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DB-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rtie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for aOS Maur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for aOS Réun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itle for aOS Réun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2791</Words>
  <Application>Microsoft Office PowerPoint</Application>
  <PresentationFormat>Breitbild</PresentationFormat>
  <Paragraphs>363</Paragraphs>
  <Slides>27</Slides>
  <Notes>26</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27</vt:i4>
      </vt:variant>
    </vt:vector>
  </HeadingPairs>
  <TitlesOfParts>
    <vt:vector size="41" baseType="lpstr">
      <vt:lpstr>Arial</vt:lpstr>
      <vt:lpstr>Calibri</vt:lpstr>
      <vt:lpstr>Calibri Light</vt:lpstr>
      <vt:lpstr>Segoe UI</vt:lpstr>
      <vt:lpstr>Segoe UI Light</vt:lpstr>
      <vt:lpstr>Segoe UI Semibold</vt:lpstr>
      <vt:lpstr>Segoe UI Semilight</vt:lpstr>
      <vt:lpstr>Wingdings</vt:lpstr>
      <vt:lpstr>Main slides</vt:lpstr>
      <vt:lpstr>ODB-Green</vt:lpstr>
      <vt:lpstr>Partie 2</vt:lpstr>
      <vt:lpstr>Title for aOS Maurice</vt:lpstr>
      <vt:lpstr>Title for aOS Réunion</vt:lpstr>
      <vt:lpstr>1_Title for aOS Réunion</vt:lpstr>
      <vt:lpstr>Modern Attachments with OneDrive</vt:lpstr>
      <vt:lpstr>PowerPoint-Präsentation</vt:lpstr>
      <vt:lpstr>Agenda</vt:lpstr>
      <vt:lpstr>OneDrive | An Overview </vt:lpstr>
      <vt:lpstr>Microsoft 365: Universal toolkit for teamwork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Modern Attachments with OneDrive and Outlook</vt:lpstr>
      <vt:lpstr>PowerPoint-Präsentation</vt:lpstr>
      <vt:lpstr>Conclusion</vt:lpstr>
      <vt:lpstr>OneDrive Next Steps</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Attachments with OneDrive</dc:title>
  <dc:creator>Patrick Guimonet</dc:creator>
  <cp:lastModifiedBy>Thomas Stensitzki</cp:lastModifiedBy>
  <cp:revision>136</cp:revision>
  <dcterms:created xsi:type="dcterms:W3CDTF">2016-01-17T08:31:32Z</dcterms:created>
  <dcterms:modified xsi:type="dcterms:W3CDTF">2018-09-03T12:49:06Z</dcterms:modified>
</cp:coreProperties>
</file>